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media/image125.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6" r:id="rId1"/>
  </p:sldMasterIdLst>
  <p:notesMasterIdLst>
    <p:notesMasterId r:id="rId225"/>
  </p:notesMasterIdLst>
  <p:sldIdLst>
    <p:sldId id="418" r:id="rId2"/>
    <p:sldId id="419" r:id="rId3"/>
    <p:sldId id="365" r:id="rId4"/>
    <p:sldId id="420" r:id="rId5"/>
    <p:sldId id="358" r:id="rId6"/>
    <p:sldId id="421" r:id="rId7"/>
    <p:sldId id="356" r:id="rId8"/>
    <p:sldId id="433" r:id="rId9"/>
    <p:sldId id="318" r:id="rId10"/>
    <p:sldId id="422" r:id="rId11"/>
    <p:sldId id="423" r:id="rId12"/>
    <p:sldId id="424" r:id="rId13"/>
    <p:sldId id="432" r:id="rId14"/>
    <p:sldId id="426" r:id="rId15"/>
    <p:sldId id="427" r:id="rId16"/>
    <p:sldId id="428" r:id="rId17"/>
    <p:sldId id="429" r:id="rId18"/>
    <p:sldId id="430" r:id="rId19"/>
    <p:sldId id="368" r:id="rId20"/>
    <p:sldId id="431" r:id="rId21"/>
    <p:sldId id="383" r:id="rId22"/>
    <p:sldId id="386" r:id="rId23"/>
    <p:sldId id="372" r:id="rId24"/>
    <p:sldId id="366" r:id="rId25"/>
    <p:sldId id="378" r:id="rId26"/>
    <p:sldId id="379" r:id="rId27"/>
    <p:sldId id="381" r:id="rId28"/>
    <p:sldId id="382" r:id="rId29"/>
    <p:sldId id="384" r:id="rId30"/>
    <p:sldId id="385" r:id="rId31"/>
    <p:sldId id="387" r:id="rId32"/>
    <p:sldId id="409" r:id="rId33"/>
    <p:sldId id="389" r:id="rId34"/>
    <p:sldId id="390" r:id="rId35"/>
    <p:sldId id="434" r:id="rId36"/>
    <p:sldId id="435" r:id="rId37"/>
    <p:sldId id="436" r:id="rId38"/>
    <p:sldId id="437" r:id="rId39"/>
    <p:sldId id="438" r:id="rId40"/>
    <p:sldId id="439" r:id="rId41"/>
    <p:sldId id="440" r:id="rId42"/>
    <p:sldId id="441" r:id="rId43"/>
    <p:sldId id="442" r:id="rId44"/>
    <p:sldId id="443" r:id="rId45"/>
    <p:sldId id="391" r:id="rId46"/>
    <p:sldId id="393" r:id="rId47"/>
    <p:sldId id="394" r:id="rId48"/>
    <p:sldId id="444" r:id="rId49"/>
    <p:sldId id="445" r:id="rId50"/>
    <p:sldId id="446" r:id="rId51"/>
    <p:sldId id="447" r:id="rId52"/>
    <p:sldId id="448" r:id="rId53"/>
    <p:sldId id="395" r:id="rId54"/>
    <p:sldId id="396" r:id="rId55"/>
    <p:sldId id="449" r:id="rId56"/>
    <p:sldId id="450" r:id="rId57"/>
    <p:sldId id="451" r:id="rId58"/>
    <p:sldId id="452" r:id="rId59"/>
    <p:sldId id="453" r:id="rId60"/>
    <p:sldId id="398" r:id="rId61"/>
    <p:sldId id="399" r:id="rId62"/>
    <p:sldId id="400" r:id="rId63"/>
    <p:sldId id="401" r:id="rId64"/>
    <p:sldId id="406" r:id="rId65"/>
    <p:sldId id="411" r:id="rId66"/>
    <p:sldId id="417" r:id="rId67"/>
    <p:sldId id="410" r:id="rId68"/>
    <p:sldId id="412" r:id="rId69"/>
    <p:sldId id="413" r:id="rId70"/>
    <p:sldId id="414" r:id="rId71"/>
    <p:sldId id="415" r:id="rId72"/>
    <p:sldId id="416" r:id="rId73"/>
    <p:sldId id="529" r:id="rId74"/>
    <p:sldId id="454" r:id="rId75"/>
    <p:sldId id="455" r:id="rId76"/>
    <p:sldId id="456" r:id="rId77"/>
    <p:sldId id="457" r:id="rId78"/>
    <p:sldId id="458" r:id="rId79"/>
    <p:sldId id="459" r:id="rId80"/>
    <p:sldId id="460" r:id="rId81"/>
    <p:sldId id="461" r:id="rId82"/>
    <p:sldId id="462" r:id="rId83"/>
    <p:sldId id="463" r:id="rId84"/>
    <p:sldId id="464" r:id="rId85"/>
    <p:sldId id="465" r:id="rId86"/>
    <p:sldId id="466" r:id="rId87"/>
    <p:sldId id="467" r:id="rId88"/>
    <p:sldId id="468" r:id="rId89"/>
    <p:sldId id="469" r:id="rId90"/>
    <p:sldId id="470" r:id="rId91"/>
    <p:sldId id="471" r:id="rId92"/>
    <p:sldId id="472" r:id="rId93"/>
    <p:sldId id="473" r:id="rId94"/>
    <p:sldId id="474" r:id="rId95"/>
    <p:sldId id="475" r:id="rId96"/>
    <p:sldId id="476" r:id="rId97"/>
    <p:sldId id="477" r:id="rId98"/>
    <p:sldId id="478" r:id="rId99"/>
    <p:sldId id="479" r:id="rId100"/>
    <p:sldId id="480" r:id="rId101"/>
    <p:sldId id="481" r:id="rId102"/>
    <p:sldId id="482" r:id="rId103"/>
    <p:sldId id="483" r:id="rId104"/>
    <p:sldId id="484" r:id="rId105"/>
    <p:sldId id="485" r:id="rId106"/>
    <p:sldId id="486" r:id="rId107"/>
    <p:sldId id="487" r:id="rId108"/>
    <p:sldId id="488" r:id="rId109"/>
    <p:sldId id="489" r:id="rId110"/>
    <p:sldId id="490" r:id="rId111"/>
    <p:sldId id="491" r:id="rId112"/>
    <p:sldId id="492" r:id="rId113"/>
    <p:sldId id="493" r:id="rId114"/>
    <p:sldId id="494" r:id="rId115"/>
    <p:sldId id="495" r:id="rId116"/>
    <p:sldId id="496" r:id="rId117"/>
    <p:sldId id="497" r:id="rId118"/>
    <p:sldId id="498" r:id="rId119"/>
    <p:sldId id="499" r:id="rId120"/>
    <p:sldId id="500" r:id="rId121"/>
    <p:sldId id="501" r:id="rId122"/>
    <p:sldId id="502" r:id="rId123"/>
    <p:sldId id="503" r:id="rId124"/>
    <p:sldId id="504" r:id="rId125"/>
    <p:sldId id="505" r:id="rId126"/>
    <p:sldId id="506" r:id="rId127"/>
    <p:sldId id="507" r:id="rId128"/>
    <p:sldId id="508" r:id="rId129"/>
    <p:sldId id="509" r:id="rId130"/>
    <p:sldId id="510" r:id="rId131"/>
    <p:sldId id="511" r:id="rId132"/>
    <p:sldId id="512" r:id="rId133"/>
    <p:sldId id="513" r:id="rId134"/>
    <p:sldId id="514" r:id="rId135"/>
    <p:sldId id="515" r:id="rId136"/>
    <p:sldId id="516" r:id="rId137"/>
    <p:sldId id="517" r:id="rId138"/>
    <p:sldId id="518" r:id="rId139"/>
    <p:sldId id="519" r:id="rId140"/>
    <p:sldId id="520" r:id="rId141"/>
    <p:sldId id="521" r:id="rId142"/>
    <p:sldId id="522" r:id="rId143"/>
    <p:sldId id="523" r:id="rId144"/>
    <p:sldId id="524" r:id="rId145"/>
    <p:sldId id="525" r:id="rId146"/>
    <p:sldId id="530" r:id="rId147"/>
    <p:sldId id="526" r:id="rId148"/>
    <p:sldId id="527" r:id="rId149"/>
    <p:sldId id="531" r:id="rId150"/>
    <p:sldId id="532" r:id="rId151"/>
    <p:sldId id="533" r:id="rId152"/>
    <p:sldId id="534" r:id="rId153"/>
    <p:sldId id="535" r:id="rId154"/>
    <p:sldId id="536" r:id="rId155"/>
    <p:sldId id="537" r:id="rId156"/>
    <p:sldId id="538" r:id="rId157"/>
    <p:sldId id="539" r:id="rId158"/>
    <p:sldId id="540" r:id="rId159"/>
    <p:sldId id="541" r:id="rId160"/>
    <p:sldId id="542" r:id="rId161"/>
    <p:sldId id="543" r:id="rId162"/>
    <p:sldId id="544" r:id="rId163"/>
    <p:sldId id="545" r:id="rId164"/>
    <p:sldId id="546" r:id="rId165"/>
    <p:sldId id="547" r:id="rId166"/>
    <p:sldId id="548" r:id="rId167"/>
    <p:sldId id="549" r:id="rId168"/>
    <p:sldId id="550" r:id="rId169"/>
    <p:sldId id="551" r:id="rId170"/>
    <p:sldId id="552" r:id="rId171"/>
    <p:sldId id="553" r:id="rId172"/>
    <p:sldId id="554" r:id="rId173"/>
    <p:sldId id="555" r:id="rId174"/>
    <p:sldId id="556" r:id="rId175"/>
    <p:sldId id="557" r:id="rId176"/>
    <p:sldId id="558" r:id="rId177"/>
    <p:sldId id="559" r:id="rId178"/>
    <p:sldId id="560" r:id="rId179"/>
    <p:sldId id="561" r:id="rId180"/>
    <p:sldId id="562" r:id="rId181"/>
    <p:sldId id="563" r:id="rId182"/>
    <p:sldId id="564" r:id="rId183"/>
    <p:sldId id="565" r:id="rId184"/>
    <p:sldId id="566" r:id="rId185"/>
    <p:sldId id="567" r:id="rId186"/>
    <p:sldId id="568" r:id="rId187"/>
    <p:sldId id="569" r:id="rId188"/>
    <p:sldId id="570" r:id="rId189"/>
    <p:sldId id="571" r:id="rId190"/>
    <p:sldId id="572" r:id="rId191"/>
    <p:sldId id="573" r:id="rId192"/>
    <p:sldId id="574" r:id="rId193"/>
    <p:sldId id="575" r:id="rId194"/>
    <p:sldId id="576" r:id="rId195"/>
    <p:sldId id="577" r:id="rId196"/>
    <p:sldId id="578" r:id="rId197"/>
    <p:sldId id="579" r:id="rId198"/>
    <p:sldId id="580" r:id="rId199"/>
    <p:sldId id="581" r:id="rId200"/>
    <p:sldId id="582" r:id="rId201"/>
    <p:sldId id="583" r:id="rId202"/>
    <p:sldId id="584" r:id="rId203"/>
    <p:sldId id="585" r:id="rId204"/>
    <p:sldId id="586" r:id="rId205"/>
    <p:sldId id="587" r:id="rId206"/>
    <p:sldId id="588" r:id="rId207"/>
    <p:sldId id="589" r:id="rId208"/>
    <p:sldId id="590" r:id="rId209"/>
    <p:sldId id="591" r:id="rId210"/>
    <p:sldId id="592" r:id="rId211"/>
    <p:sldId id="593" r:id="rId212"/>
    <p:sldId id="594" r:id="rId213"/>
    <p:sldId id="595" r:id="rId214"/>
    <p:sldId id="596" r:id="rId215"/>
    <p:sldId id="597" r:id="rId216"/>
    <p:sldId id="598" r:id="rId217"/>
    <p:sldId id="599" r:id="rId218"/>
    <p:sldId id="600" r:id="rId219"/>
    <p:sldId id="601" r:id="rId220"/>
    <p:sldId id="602" r:id="rId221"/>
    <p:sldId id="603" r:id="rId222"/>
    <p:sldId id="604" r:id="rId223"/>
    <p:sldId id="528" r:id="rId224"/>
  </p:sldIdLst>
  <p:sldSz cx="9144000" cy="6858000" type="screen4x3"/>
  <p:notesSz cx="7099300" cy="10236200"/>
  <p:defaultTextStyle>
    <a:defPPr>
      <a:defRPr lang="it-IT"/>
    </a:defPPr>
    <a:lvl1pPr algn="l" rtl="0" fontAlgn="base">
      <a:spcBef>
        <a:spcPct val="0"/>
      </a:spcBef>
      <a:spcAft>
        <a:spcPct val="0"/>
      </a:spcAft>
      <a:defRPr u="sng" kern="1200">
        <a:solidFill>
          <a:schemeClr val="tx1"/>
        </a:solidFill>
        <a:latin typeface="Arial" pitchFamily="34" charset="0"/>
        <a:ea typeface="+mn-ea"/>
        <a:cs typeface="+mn-cs"/>
      </a:defRPr>
    </a:lvl1pPr>
    <a:lvl2pPr marL="457200" algn="l" rtl="0" fontAlgn="base">
      <a:spcBef>
        <a:spcPct val="0"/>
      </a:spcBef>
      <a:spcAft>
        <a:spcPct val="0"/>
      </a:spcAft>
      <a:defRPr u="sng" kern="1200">
        <a:solidFill>
          <a:schemeClr val="tx1"/>
        </a:solidFill>
        <a:latin typeface="Arial" pitchFamily="34" charset="0"/>
        <a:ea typeface="+mn-ea"/>
        <a:cs typeface="+mn-cs"/>
      </a:defRPr>
    </a:lvl2pPr>
    <a:lvl3pPr marL="914400" algn="l" rtl="0" fontAlgn="base">
      <a:spcBef>
        <a:spcPct val="0"/>
      </a:spcBef>
      <a:spcAft>
        <a:spcPct val="0"/>
      </a:spcAft>
      <a:defRPr u="sng" kern="1200">
        <a:solidFill>
          <a:schemeClr val="tx1"/>
        </a:solidFill>
        <a:latin typeface="Arial" pitchFamily="34" charset="0"/>
        <a:ea typeface="+mn-ea"/>
        <a:cs typeface="+mn-cs"/>
      </a:defRPr>
    </a:lvl3pPr>
    <a:lvl4pPr marL="1371600" algn="l" rtl="0" fontAlgn="base">
      <a:spcBef>
        <a:spcPct val="0"/>
      </a:spcBef>
      <a:spcAft>
        <a:spcPct val="0"/>
      </a:spcAft>
      <a:defRPr u="sng" kern="1200">
        <a:solidFill>
          <a:schemeClr val="tx1"/>
        </a:solidFill>
        <a:latin typeface="Arial" pitchFamily="34" charset="0"/>
        <a:ea typeface="+mn-ea"/>
        <a:cs typeface="+mn-cs"/>
      </a:defRPr>
    </a:lvl4pPr>
    <a:lvl5pPr marL="1828800" algn="l" rtl="0" fontAlgn="base">
      <a:spcBef>
        <a:spcPct val="0"/>
      </a:spcBef>
      <a:spcAft>
        <a:spcPct val="0"/>
      </a:spcAft>
      <a:defRPr u="sng" kern="1200">
        <a:solidFill>
          <a:schemeClr val="tx1"/>
        </a:solidFill>
        <a:latin typeface="Arial" pitchFamily="34" charset="0"/>
        <a:ea typeface="+mn-ea"/>
        <a:cs typeface="+mn-cs"/>
      </a:defRPr>
    </a:lvl5pPr>
    <a:lvl6pPr marL="2286000" algn="l" defTabSz="914400" rtl="0" eaLnBrk="1" latinLnBrk="0" hangingPunct="1">
      <a:defRPr u="sng" kern="1200">
        <a:solidFill>
          <a:schemeClr val="tx1"/>
        </a:solidFill>
        <a:latin typeface="Arial" pitchFamily="34" charset="0"/>
        <a:ea typeface="+mn-ea"/>
        <a:cs typeface="+mn-cs"/>
      </a:defRPr>
    </a:lvl6pPr>
    <a:lvl7pPr marL="2743200" algn="l" defTabSz="914400" rtl="0" eaLnBrk="1" latinLnBrk="0" hangingPunct="1">
      <a:defRPr u="sng" kern="1200">
        <a:solidFill>
          <a:schemeClr val="tx1"/>
        </a:solidFill>
        <a:latin typeface="Arial" pitchFamily="34" charset="0"/>
        <a:ea typeface="+mn-ea"/>
        <a:cs typeface="+mn-cs"/>
      </a:defRPr>
    </a:lvl7pPr>
    <a:lvl8pPr marL="3200400" algn="l" defTabSz="914400" rtl="0" eaLnBrk="1" latinLnBrk="0" hangingPunct="1">
      <a:defRPr u="sng" kern="1200">
        <a:solidFill>
          <a:schemeClr val="tx1"/>
        </a:solidFill>
        <a:latin typeface="Arial" pitchFamily="34" charset="0"/>
        <a:ea typeface="+mn-ea"/>
        <a:cs typeface="+mn-cs"/>
      </a:defRPr>
    </a:lvl8pPr>
    <a:lvl9pPr marL="3657600" algn="l" defTabSz="914400" rtl="0" eaLnBrk="1" latinLnBrk="0" hangingPunct="1">
      <a:defRPr u="sng"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33CC"/>
    <a:srgbClr val="F9D13D"/>
    <a:srgbClr val="B2B2B2"/>
    <a:srgbClr val="969696"/>
    <a:srgbClr val="4D4D4D"/>
    <a:srgbClr val="660033"/>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5341" autoAdjust="0"/>
  </p:normalViewPr>
  <p:slideViewPr>
    <p:cSldViewPr>
      <p:cViewPr varScale="1">
        <p:scale>
          <a:sx n="75" d="100"/>
          <a:sy n="75" d="100"/>
        </p:scale>
        <p:origin x="25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microsoft.com/office/2015/10/relationships/revisionInfo" Target="revisionInfo.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71B09A-5D2D-4EBA-B604-204C3FD2FB72}" type="doc">
      <dgm:prSet loTypeId="urn:microsoft.com/office/officeart/2005/8/layout/orgChart1" loCatId="hierarchy" qsTypeId="urn:microsoft.com/office/officeart/2005/8/quickstyle/simple1" qsCatId="simple" csTypeId="urn:microsoft.com/office/officeart/2005/8/colors/accent1_2" csCatId="accent1"/>
      <dgm:spPr/>
    </dgm:pt>
    <dgm:pt modelId="{6EDC018F-0CEC-4F37-9543-6F03DFB1B14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0" i="0" u="none" strike="noStrike" cap="none" normalizeH="0" baseline="0">
              <a:ln>
                <a:noFill/>
              </a:ln>
              <a:solidFill>
                <a:schemeClr val="tx1"/>
              </a:solidFill>
              <a:effectLst/>
            </a:rPr>
            <a:t>ELENCO ATTIVITÀ</a:t>
          </a:r>
        </a:p>
      </dgm:t>
    </dgm:pt>
    <dgm:pt modelId="{1946FE15-05DD-4FF2-9726-AC9CE0B64EC0}" type="parTrans" cxnId="{A4D6DA4B-5B0A-444F-9AC9-7384C4E3D4DD}">
      <dgm:prSet/>
      <dgm:spPr/>
    </dgm:pt>
    <dgm:pt modelId="{2A9313B1-EB85-4E96-88C5-477363B5185D}" type="sibTrans" cxnId="{A4D6DA4B-5B0A-444F-9AC9-7384C4E3D4DD}">
      <dgm:prSet/>
      <dgm:spPr/>
    </dgm:pt>
    <dgm:pt modelId="{C364B226-6769-48D3-8BD3-553F12FDE49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0" i="0" u="none" strike="noStrike" cap="none" normalizeH="0" baseline="0">
              <a:ln>
                <a:noFill/>
              </a:ln>
              <a:solidFill>
                <a:schemeClr val="tx1"/>
              </a:solidFill>
              <a:effectLst/>
            </a:rPr>
            <a:t>D.M.16-2-1982</a:t>
          </a:r>
        </a:p>
      </dgm:t>
    </dgm:pt>
    <dgm:pt modelId="{2115513D-D87A-4DC2-BDDD-FC408074CB82}" type="parTrans" cxnId="{139F93F1-9D7D-4B3A-9203-FC3C3384BAB7}">
      <dgm:prSet/>
      <dgm:spPr/>
    </dgm:pt>
    <dgm:pt modelId="{A260D615-1575-4BEB-B8BE-85E987AD999B}" type="sibTrans" cxnId="{139F93F1-9D7D-4B3A-9203-FC3C3384BAB7}">
      <dgm:prSet/>
      <dgm:spPr/>
    </dgm:pt>
    <dgm:pt modelId="{87076EDE-5E59-4CCD-A831-D6248ED3710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0" i="0" u="none" strike="noStrike" cap="none" normalizeH="0" baseline="0">
              <a:ln>
                <a:noFill/>
              </a:ln>
              <a:solidFill>
                <a:schemeClr val="tx1"/>
              </a:solidFill>
              <a:effectLst/>
            </a:rPr>
            <a:t>97 attività</a:t>
          </a:r>
        </a:p>
      </dgm:t>
    </dgm:pt>
    <dgm:pt modelId="{C3773394-8663-4C00-8A4E-918D10B183F6}" type="parTrans" cxnId="{3AF0D632-B08F-41BB-A105-AA431896746C}">
      <dgm:prSet/>
      <dgm:spPr/>
    </dgm:pt>
    <dgm:pt modelId="{C6559C30-203C-4B18-AFF7-27B60624A1E0}" type="sibTrans" cxnId="{3AF0D632-B08F-41BB-A105-AA431896746C}">
      <dgm:prSet/>
      <dgm:spPr/>
    </dgm:pt>
    <dgm:pt modelId="{36A54B3D-8AC1-4E52-8A6D-0CEC530C2B9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0" i="0" u="none" strike="noStrike" cap="none" normalizeH="0" baseline="0">
              <a:ln>
                <a:noFill/>
              </a:ln>
              <a:solidFill>
                <a:schemeClr val="tx1"/>
              </a:solidFill>
              <a:effectLst/>
            </a:rPr>
            <a:t>All. I DPR 151/2011</a:t>
          </a:r>
        </a:p>
      </dgm:t>
    </dgm:pt>
    <dgm:pt modelId="{D6839984-0798-4F43-8522-B3EA344409FF}" type="parTrans" cxnId="{9A6B3C70-4721-48A9-ABC2-3508F8061FB4}">
      <dgm:prSet/>
      <dgm:spPr/>
    </dgm:pt>
    <dgm:pt modelId="{2D900ED9-04D5-4918-9E57-219590FAA726}" type="sibTrans" cxnId="{9A6B3C70-4721-48A9-ABC2-3508F8061FB4}">
      <dgm:prSet/>
      <dgm:spPr/>
    </dgm:pt>
    <dgm:pt modelId="{47968F57-4287-4C25-8527-C00E37F12A9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0" i="0" u="none" strike="noStrike" cap="none" normalizeH="0" baseline="0">
              <a:ln>
                <a:noFill/>
              </a:ln>
              <a:solidFill>
                <a:schemeClr val="tx1"/>
              </a:solidFill>
              <a:effectLst/>
            </a:rPr>
            <a:t>80 attività</a:t>
          </a:r>
        </a:p>
      </dgm:t>
    </dgm:pt>
    <dgm:pt modelId="{FC32B4E4-D80C-4A75-867F-112FDFA04D92}" type="parTrans" cxnId="{FA1A845C-CEC4-447C-8D6C-0D6F52D0B43F}">
      <dgm:prSet/>
      <dgm:spPr/>
    </dgm:pt>
    <dgm:pt modelId="{E493B23D-490C-4446-9B8D-9FC875225408}" type="sibTrans" cxnId="{FA1A845C-CEC4-447C-8D6C-0D6F52D0B43F}">
      <dgm:prSet/>
      <dgm:spPr/>
    </dgm:pt>
    <dgm:pt modelId="{A4B06D8B-1F4C-49B4-91FF-BD5D3DFB644F}" type="pres">
      <dgm:prSet presAssocID="{D071B09A-5D2D-4EBA-B604-204C3FD2FB72}" presName="hierChild1" presStyleCnt="0">
        <dgm:presLayoutVars>
          <dgm:orgChart val="1"/>
          <dgm:chPref val="1"/>
          <dgm:dir/>
          <dgm:animOne val="branch"/>
          <dgm:animLvl val="lvl"/>
          <dgm:resizeHandles/>
        </dgm:presLayoutVars>
      </dgm:prSet>
      <dgm:spPr/>
    </dgm:pt>
    <dgm:pt modelId="{8FBF21CC-47B2-45BD-B4BC-55E62C69F0E1}" type="pres">
      <dgm:prSet presAssocID="{6EDC018F-0CEC-4F37-9543-6F03DFB1B14E}" presName="hierRoot1" presStyleCnt="0">
        <dgm:presLayoutVars>
          <dgm:hierBranch/>
        </dgm:presLayoutVars>
      </dgm:prSet>
      <dgm:spPr/>
    </dgm:pt>
    <dgm:pt modelId="{8E0ED1DE-A30A-4A96-AF7D-220A8865A3B4}" type="pres">
      <dgm:prSet presAssocID="{6EDC018F-0CEC-4F37-9543-6F03DFB1B14E}" presName="rootComposite1" presStyleCnt="0"/>
      <dgm:spPr/>
    </dgm:pt>
    <dgm:pt modelId="{33B6669A-42E0-490A-BE03-DA694E377515}" type="pres">
      <dgm:prSet presAssocID="{6EDC018F-0CEC-4F37-9543-6F03DFB1B14E}" presName="rootText1" presStyleLbl="node0" presStyleIdx="0" presStyleCnt="1">
        <dgm:presLayoutVars>
          <dgm:chPref val="3"/>
        </dgm:presLayoutVars>
      </dgm:prSet>
      <dgm:spPr/>
    </dgm:pt>
    <dgm:pt modelId="{05C5A4E9-9C14-4ABE-BEFC-8C8686CB1651}" type="pres">
      <dgm:prSet presAssocID="{6EDC018F-0CEC-4F37-9543-6F03DFB1B14E}" presName="rootConnector1" presStyleLbl="node1" presStyleIdx="0" presStyleCnt="0"/>
      <dgm:spPr/>
    </dgm:pt>
    <dgm:pt modelId="{C8B5EF77-3CBD-48B1-90C0-985217F3AAEA}" type="pres">
      <dgm:prSet presAssocID="{6EDC018F-0CEC-4F37-9543-6F03DFB1B14E}" presName="hierChild2" presStyleCnt="0"/>
      <dgm:spPr/>
    </dgm:pt>
    <dgm:pt modelId="{B9FD72CC-A252-424D-96F4-6B638FACA62D}" type="pres">
      <dgm:prSet presAssocID="{2115513D-D87A-4DC2-BDDD-FC408074CB82}" presName="Name35" presStyleLbl="parChTrans1D2" presStyleIdx="0" presStyleCnt="2"/>
      <dgm:spPr/>
    </dgm:pt>
    <dgm:pt modelId="{592337F5-A0C3-491A-9C78-8A850121CBCD}" type="pres">
      <dgm:prSet presAssocID="{C364B226-6769-48D3-8BD3-553F12FDE49E}" presName="hierRoot2" presStyleCnt="0">
        <dgm:presLayoutVars>
          <dgm:hierBranch/>
        </dgm:presLayoutVars>
      </dgm:prSet>
      <dgm:spPr/>
    </dgm:pt>
    <dgm:pt modelId="{0DF90B8B-FC37-4AD8-8A9E-4025043A516A}" type="pres">
      <dgm:prSet presAssocID="{C364B226-6769-48D3-8BD3-553F12FDE49E}" presName="rootComposite" presStyleCnt="0"/>
      <dgm:spPr/>
    </dgm:pt>
    <dgm:pt modelId="{819EF110-0C6E-4226-AE83-27D7C0E2B13B}" type="pres">
      <dgm:prSet presAssocID="{C364B226-6769-48D3-8BD3-553F12FDE49E}" presName="rootText" presStyleLbl="node2" presStyleIdx="0" presStyleCnt="2">
        <dgm:presLayoutVars>
          <dgm:chPref val="3"/>
        </dgm:presLayoutVars>
      </dgm:prSet>
      <dgm:spPr/>
    </dgm:pt>
    <dgm:pt modelId="{399C7E80-264E-41FC-A371-4F063C7670A0}" type="pres">
      <dgm:prSet presAssocID="{C364B226-6769-48D3-8BD3-553F12FDE49E}" presName="rootConnector" presStyleLbl="node2" presStyleIdx="0" presStyleCnt="2"/>
      <dgm:spPr/>
    </dgm:pt>
    <dgm:pt modelId="{885AA670-BFEF-4FCA-ACFF-10F53A7D6A3D}" type="pres">
      <dgm:prSet presAssocID="{C364B226-6769-48D3-8BD3-553F12FDE49E}" presName="hierChild4" presStyleCnt="0"/>
      <dgm:spPr/>
    </dgm:pt>
    <dgm:pt modelId="{A03763A3-3852-4EC0-AABD-C5D05B5E163A}" type="pres">
      <dgm:prSet presAssocID="{C3773394-8663-4C00-8A4E-918D10B183F6}" presName="Name35" presStyleLbl="parChTrans1D3" presStyleIdx="0" presStyleCnt="2"/>
      <dgm:spPr/>
    </dgm:pt>
    <dgm:pt modelId="{7DA7456A-F13E-4180-9C47-274739310A54}" type="pres">
      <dgm:prSet presAssocID="{87076EDE-5E59-4CCD-A831-D6248ED37109}" presName="hierRoot2" presStyleCnt="0">
        <dgm:presLayoutVars>
          <dgm:hierBranch val="r"/>
        </dgm:presLayoutVars>
      </dgm:prSet>
      <dgm:spPr/>
    </dgm:pt>
    <dgm:pt modelId="{0E91DCFE-B145-4F64-A62F-EE611C53493A}" type="pres">
      <dgm:prSet presAssocID="{87076EDE-5E59-4CCD-A831-D6248ED37109}" presName="rootComposite" presStyleCnt="0"/>
      <dgm:spPr/>
    </dgm:pt>
    <dgm:pt modelId="{1F6EC52A-1C9A-4D05-827B-6A17F8EB1106}" type="pres">
      <dgm:prSet presAssocID="{87076EDE-5E59-4CCD-A831-D6248ED37109}" presName="rootText" presStyleLbl="node3" presStyleIdx="0" presStyleCnt="2">
        <dgm:presLayoutVars>
          <dgm:chPref val="3"/>
        </dgm:presLayoutVars>
      </dgm:prSet>
      <dgm:spPr/>
    </dgm:pt>
    <dgm:pt modelId="{1EDD1541-1BC7-4C69-B581-B39AC7B3256A}" type="pres">
      <dgm:prSet presAssocID="{87076EDE-5E59-4CCD-A831-D6248ED37109}" presName="rootConnector" presStyleLbl="node3" presStyleIdx="0" presStyleCnt="2"/>
      <dgm:spPr/>
    </dgm:pt>
    <dgm:pt modelId="{FDF18556-D99D-42AB-95E4-9E9A5572DE25}" type="pres">
      <dgm:prSet presAssocID="{87076EDE-5E59-4CCD-A831-D6248ED37109}" presName="hierChild4" presStyleCnt="0"/>
      <dgm:spPr/>
    </dgm:pt>
    <dgm:pt modelId="{1B5FF549-E602-4F5B-91C6-A257C00DDFD6}" type="pres">
      <dgm:prSet presAssocID="{87076EDE-5E59-4CCD-A831-D6248ED37109}" presName="hierChild5" presStyleCnt="0"/>
      <dgm:spPr/>
    </dgm:pt>
    <dgm:pt modelId="{B2D090AB-9256-4EB5-9A34-B13B7B655E63}" type="pres">
      <dgm:prSet presAssocID="{C364B226-6769-48D3-8BD3-553F12FDE49E}" presName="hierChild5" presStyleCnt="0"/>
      <dgm:spPr/>
    </dgm:pt>
    <dgm:pt modelId="{934012D1-A82B-4C0C-A51C-A6D5DB7DE2C5}" type="pres">
      <dgm:prSet presAssocID="{D6839984-0798-4F43-8522-B3EA344409FF}" presName="Name35" presStyleLbl="parChTrans1D2" presStyleIdx="1" presStyleCnt="2"/>
      <dgm:spPr/>
    </dgm:pt>
    <dgm:pt modelId="{AB9788E9-7737-4CE8-B893-F32DDFD010C3}" type="pres">
      <dgm:prSet presAssocID="{36A54B3D-8AC1-4E52-8A6D-0CEC530C2B9E}" presName="hierRoot2" presStyleCnt="0">
        <dgm:presLayoutVars>
          <dgm:hierBranch/>
        </dgm:presLayoutVars>
      </dgm:prSet>
      <dgm:spPr/>
    </dgm:pt>
    <dgm:pt modelId="{01AC5983-36D3-4F10-A088-33FBE93E7365}" type="pres">
      <dgm:prSet presAssocID="{36A54B3D-8AC1-4E52-8A6D-0CEC530C2B9E}" presName="rootComposite" presStyleCnt="0"/>
      <dgm:spPr/>
    </dgm:pt>
    <dgm:pt modelId="{D0CB5D76-213B-45C2-BE99-B3FF564058A3}" type="pres">
      <dgm:prSet presAssocID="{36A54B3D-8AC1-4E52-8A6D-0CEC530C2B9E}" presName="rootText" presStyleLbl="node2" presStyleIdx="1" presStyleCnt="2">
        <dgm:presLayoutVars>
          <dgm:chPref val="3"/>
        </dgm:presLayoutVars>
      </dgm:prSet>
      <dgm:spPr/>
    </dgm:pt>
    <dgm:pt modelId="{9B398377-8609-4AEF-982B-94CF127307AD}" type="pres">
      <dgm:prSet presAssocID="{36A54B3D-8AC1-4E52-8A6D-0CEC530C2B9E}" presName="rootConnector" presStyleLbl="node2" presStyleIdx="1" presStyleCnt="2"/>
      <dgm:spPr/>
    </dgm:pt>
    <dgm:pt modelId="{760AF036-FFC6-433B-8475-DF6204DBEC30}" type="pres">
      <dgm:prSet presAssocID="{36A54B3D-8AC1-4E52-8A6D-0CEC530C2B9E}" presName="hierChild4" presStyleCnt="0"/>
      <dgm:spPr/>
    </dgm:pt>
    <dgm:pt modelId="{B55CD1F4-EAE8-4140-8437-A3A0B1350664}" type="pres">
      <dgm:prSet presAssocID="{FC32B4E4-D80C-4A75-867F-112FDFA04D92}" presName="Name35" presStyleLbl="parChTrans1D3" presStyleIdx="1" presStyleCnt="2"/>
      <dgm:spPr/>
    </dgm:pt>
    <dgm:pt modelId="{41634473-10EF-47C7-B6F5-BC56E35AA22E}" type="pres">
      <dgm:prSet presAssocID="{47968F57-4287-4C25-8527-C00E37F12A9C}" presName="hierRoot2" presStyleCnt="0">
        <dgm:presLayoutVars>
          <dgm:hierBranch val="r"/>
        </dgm:presLayoutVars>
      </dgm:prSet>
      <dgm:spPr/>
    </dgm:pt>
    <dgm:pt modelId="{65B2232F-75C4-4B88-B4A3-FBC21A9DF68D}" type="pres">
      <dgm:prSet presAssocID="{47968F57-4287-4C25-8527-C00E37F12A9C}" presName="rootComposite" presStyleCnt="0"/>
      <dgm:spPr/>
    </dgm:pt>
    <dgm:pt modelId="{8365CA5F-97F7-477E-B8B9-788707BCB7D7}" type="pres">
      <dgm:prSet presAssocID="{47968F57-4287-4C25-8527-C00E37F12A9C}" presName="rootText" presStyleLbl="node3" presStyleIdx="1" presStyleCnt="2">
        <dgm:presLayoutVars>
          <dgm:chPref val="3"/>
        </dgm:presLayoutVars>
      </dgm:prSet>
      <dgm:spPr/>
    </dgm:pt>
    <dgm:pt modelId="{4CA5162C-5FC3-473F-888F-392A99A4C02F}" type="pres">
      <dgm:prSet presAssocID="{47968F57-4287-4C25-8527-C00E37F12A9C}" presName="rootConnector" presStyleLbl="node3" presStyleIdx="1" presStyleCnt="2"/>
      <dgm:spPr/>
    </dgm:pt>
    <dgm:pt modelId="{FD33D886-8D1E-47C1-A1FB-D03B98B29B01}" type="pres">
      <dgm:prSet presAssocID="{47968F57-4287-4C25-8527-C00E37F12A9C}" presName="hierChild4" presStyleCnt="0"/>
      <dgm:spPr/>
    </dgm:pt>
    <dgm:pt modelId="{7149C0AC-81B4-4D37-8DF8-F8E9206DBAEA}" type="pres">
      <dgm:prSet presAssocID="{47968F57-4287-4C25-8527-C00E37F12A9C}" presName="hierChild5" presStyleCnt="0"/>
      <dgm:spPr/>
    </dgm:pt>
    <dgm:pt modelId="{8E305FAF-7E4F-48ED-94F7-F21EAD86659A}" type="pres">
      <dgm:prSet presAssocID="{36A54B3D-8AC1-4E52-8A6D-0CEC530C2B9E}" presName="hierChild5" presStyleCnt="0"/>
      <dgm:spPr/>
    </dgm:pt>
    <dgm:pt modelId="{0DECD459-5192-4DA5-824D-AC84F804C7E4}" type="pres">
      <dgm:prSet presAssocID="{6EDC018F-0CEC-4F37-9543-6F03DFB1B14E}" presName="hierChild3" presStyleCnt="0"/>
      <dgm:spPr/>
    </dgm:pt>
  </dgm:ptLst>
  <dgm:cxnLst>
    <dgm:cxn modelId="{D3A17602-4AD7-4B22-9153-8CBA0E7AE7C8}" type="presOf" srcId="{87076EDE-5E59-4CCD-A831-D6248ED37109}" destId="{1F6EC52A-1C9A-4D05-827B-6A17F8EB1106}" srcOrd="0" destOrd="0" presId="urn:microsoft.com/office/officeart/2005/8/layout/orgChart1"/>
    <dgm:cxn modelId="{C7B1B409-9BF6-4D01-86A8-0713645849EC}" type="presOf" srcId="{2115513D-D87A-4DC2-BDDD-FC408074CB82}" destId="{B9FD72CC-A252-424D-96F4-6B638FACA62D}" srcOrd="0" destOrd="0" presId="urn:microsoft.com/office/officeart/2005/8/layout/orgChart1"/>
    <dgm:cxn modelId="{276C9B17-2AD7-4D59-A81E-C2D8BF24EB35}" type="presOf" srcId="{D071B09A-5D2D-4EBA-B604-204C3FD2FB72}" destId="{A4B06D8B-1F4C-49B4-91FF-BD5D3DFB644F}" srcOrd="0" destOrd="0" presId="urn:microsoft.com/office/officeart/2005/8/layout/orgChart1"/>
    <dgm:cxn modelId="{8A218122-7C33-445A-8441-264309D1D89B}" type="presOf" srcId="{FC32B4E4-D80C-4A75-867F-112FDFA04D92}" destId="{B55CD1F4-EAE8-4140-8437-A3A0B1350664}" srcOrd="0" destOrd="0" presId="urn:microsoft.com/office/officeart/2005/8/layout/orgChart1"/>
    <dgm:cxn modelId="{3AF0D632-B08F-41BB-A105-AA431896746C}" srcId="{C364B226-6769-48D3-8BD3-553F12FDE49E}" destId="{87076EDE-5E59-4CCD-A831-D6248ED37109}" srcOrd="0" destOrd="0" parTransId="{C3773394-8663-4C00-8A4E-918D10B183F6}" sibTransId="{C6559C30-203C-4B18-AFF7-27B60624A1E0}"/>
    <dgm:cxn modelId="{0C96B43A-F2C4-45E9-997D-79786C3040BE}" type="presOf" srcId="{47968F57-4287-4C25-8527-C00E37F12A9C}" destId="{4CA5162C-5FC3-473F-888F-392A99A4C02F}" srcOrd="1" destOrd="0" presId="urn:microsoft.com/office/officeart/2005/8/layout/orgChart1"/>
    <dgm:cxn modelId="{FA1A845C-CEC4-447C-8D6C-0D6F52D0B43F}" srcId="{36A54B3D-8AC1-4E52-8A6D-0CEC530C2B9E}" destId="{47968F57-4287-4C25-8527-C00E37F12A9C}" srcOrd="0" destOrd="0" parTransId="{FC32B4E4-D80C-4A75-867F-112FDFA04D92}" sibTransId="{E493B23D-490C-4446-9B8D-9FC875225408}"/>
    <dgm:cxn modelId="{C6789548-947A-4B86-B323-E65C70448DCC}" type="presOf" srcId="{C3773394-8663-4C00-8A4E-918D10B183F6}" destId="{A03763A3-3852-4EC0-AABD-C5D05B5E163A}" srcOrd="0" destOrd="0" presId="urn:microsoft.com/office/officeart/2005/8/layout/orgChart1"/>
    <dgm:cxn modelId="{FC80CC6B-9B56-4775-A8CB-F01A587EDAD3}" type="presOf" srcId="{C364B226-6769-48D3-8BD3-553F12FDE49E}" destId="{399C7E80-264E-41FC-A371-4F063C7670A0}" srcOrd="1" destOrd="0" presId="urn:microsoft.com/office/officeart/2005/8/layout/orgChart1"/>
    <dgm:cxn modelId="{A4D6DA4B-5B0A-444F-9AC9-7384C4E3D4DD}" srcId="{D071B09A-5D2D-4EBA-B604-204C3FD2FB72}" destId="{6EDC018F-0CEC-4F37-9543-6F03DFB1B14E}" srcOrd="0" destOrd="0" parTransId="{1946FE15-05DD-4FF2-9726-AC9CE0B64EC0}" sibTransId="{2A9313B1-EB85-4E96-88C5-477363B5185D}"/>
    <dgm:cxn modelId="{D4754B6F-826A-4CCA-ACF8-9BEF6F2AB671}" type="presOf" srcId="{6EDC018F-0CEC-4F37-9543-6F03DFB1B14E}" destId="{05C5A4E9-9C14-4ABE-BEFC-8C8686CB1651}" srcOrd="1" destOrd="0" presId="urn:microsoft.com/office/officeart/2005/8/layout/orgChart1"/>
    <dgm:cxn modelId="{9A6B3C70-4721-48A9-ABC2-3508F8061FB4}" srcId="{6EDC018F-0CEC-4F37-9543-6F03DFB1B14E}" destId="{36A54B3D-8AC1-4E52-8A6D-0CEC530C2B9E}" srcOrd="1" destOrd="0" parTransId="{D6839984-0798-4F43-8522-B3EA344409FF}" sibTransId="{2D900ED9-04D5-4918-9E57-219590FAA726}"/>
    <dgm:cxn modelId="{8BDEF951-0AEF-41CD-AE8F-1303E7EB39E9}" type="presOf" srcId="{87076EDE-5E59-4CCD-A831-D6248ED37109}" destId="{1EDD1541-1BC7-4C69-B581-B39AC7B3256A}" srcOrd="1" destOrd="0" presId="urn:microsoft.com/office/officeart/2005/8/layout/orgChart1"/>
    <dgm:cxn modelId="{85DA8E8E-44B2-443C-A781-697ED966F7A8}" type="presOf" srcId="{D6839984-0798-4F43-8522-B3EA344409FF}" destId="{934012D1-A82B-4C0C-A51C-A6D5DB7DE2C5}" srcOrd="0" destOrd="0" presId="urn:microsoft.com/office/officeart/2005/8/layout/orgChart1"/>
    <dgm:cxn modelId="{C02A8895-60C0-480D-9AF3-07C5648F2E61}" type="presOf" srcId="{C364B226-6769-48D3-8BD3-553F12FDE49E}" destId="{819EF110-0C6E-4226-AE83-27D7C0E2B13B}" srcOrd="0" destOrd="0" presId="urn:microsoft.com/office/officeart/2005/8/layout/orgChart1"/>
    <dgm:cxn modelId="{B079129B-6F4A-4031-8FD7-FC129E029575}" type="presOf" srcId="{36A54B3D-8AC1-4E52-8A6D-0CEC530C2B9E}" destId="{9B398377-8609-4AEF-982B-94CF127307AD}" srcOrd="1" destOrd="0" presId="urn:microsoft.com/office/officeart/2005/8/layout/orgChart1"/>
    <dgm:cxn modelId="{ACB69CBB-6190-4036-A5B8-CFDAF1825499}" type="presOf" srcId="{47968F57-4287-4C25-8527-C00E37F12A9C}" destId="{8365CA5F-97F7-477E-B8B9-788707BCB7D7}" srcOrd="0" destOrd="0" presId="urn:microsoft.com/office/officeart/2005/8/layout/orgChart1"/>
    <dgm:cxn modelId="{139F93F1-9D7D-4B3A-9203-FC3C3384BAB7}" srcId="{6EDC018F-0CEC-4F37-9543-6F03DFB1B14E}" destId="{C364B226-6769-48D3-8BD3-553F12FDE49E}" srcOrd="0" destOrd="0" parTransId="{2115513D-D87A-4DC2-BDDD-FC408074CB82}" sibTransId="{A260D615-1575-4BEB-B8BE-85E987AD999B}"/>
    <dgm:cxn modelId="{C50A3CF9-9B10-44A9-8648-3376E5F966A2}" type="presOf" srcId="{6EDC018F-0CEC-4F37-9543-6F03DFB1B14E}" destId="{33B6669A-42E0-490A-BE03-DA694E377515}" srcOrd="0" destOrd="0" presId="urn:microsoft.com/office/officeart/2005/8/layout/orgChart1"/>
    <dgm:cxn modelId="{6E74FFFE-C586-464A-9EBB-6F569617EB63}" type="presOf" srcId="{36A54B3D-8AC1-4E52-8A6D-0CEC530C2B9E}" destId="{D0CB5D76-213B-45C2-BE99-B3FF564058A3}" srcOrd="0" destOrd="0" presId="urn:microsoft.com/office/officeart/2005/8/layout/orgChart1"/>
    <dgm:cxn modelId="{AA5CBB1B-DF77-4EB1-ACED-78C398158D78}" type="presParOf" srcId="{A4B06D8B-1F4C-49B4-91FF-BD5D3DFB644F}" destId="{8FBF21CC-47B2-45BD-B4BC-55E62C69F0E1}" srcOrd="0" destOrd="0" presId="urn:microsoft.com/office/officeart/2005/8/layout/orgChart1"/>
    <dgm:cxn modelId="{87FE717D-9D01-4AD2-AD7B-81A84F62E59E}" type="presParOf" srcId="{8FBF21CC-47B2-45BD-B4BC-55E62C69F0E1}" destId="{8E0ED1DE-A30A-4A96-AF7D-220A8865A3B4}" srcOrd="0" destOrd="0" presId="urn:microsoft.com/office/officeart/2005/8/layout/orgChart1"/>
    <dgm:cxn modelId="{20FEB658-ACC9-433D-BBA0-7D2B71E4A8DF}" type="presParOf" srcId="{8E0ED1DE-A30A-4A96-AF7D-220A8865A3B4}" destId="{33B6669A-42E0-490A-BE03-DA694E377515}" srcOrd="0" destOrd="0" presId="urn:microsoft.com/office/officeart/2005/8/layout/orgChart1"/>
    <dgm:cxn modelId="{87361D3B-9127-4487-AAAD-6AF5765C9449}" type="presParOf" srcId="{8E0ED1DE-A30A-4A96-AF7D-220A8865A3B4}" destId="{05C5A4E9-9C14-4ABE-BEFC-8C8686CB1651}" srcOrd="1" destOrd="0" presId="urn:microsoft.com/office/officeart/2005/8/layout/orgChart1"/>
    <dgm:cxn modelId="{9E842977-3231-4D53-9C91-28D19317DFD2}" type="presParOf" srcId="{8FBF21CC-47B2-45BD-B4BC-55E62C69F0E1}" destId="{C8B5EF77-3CBD-48B1-90C0-985217F3AAEA}" srcOrd="1" destOrd="0" presId="urn:microsoft.com/office/officeart/2005/8/layout/orgChart1"/>
    <dgm:cxn modelId="{33B7D941-CA08-4941-97E5-534713B64EA8}" type="presParOf" srcId="{C8B5EF77-3CBD-48B1-90C0-985217F3AAEA}" destId="{B9FD72CC-A252-424D-96F4-6B638FACA62D}" srcOrd="0" destOrd="0" presId="urn:microsoft.com/office/officeart/2005/8/layout/orgChart1"/>
    <dgm:cxn modelId="{9DDF4709-3CC5-4370-BF8D-D8E20F20ECAD}" type="presParOf" srcId="{C8B5EF77-3CBD-48B1-90C0-985217F3AAEA}" destId="{592337F5-A0C3-491A-9C78-8A850121CBCD}" srcOrd="1" destOrd="0" presId="urn:microsoft.com/office/officeart/2005/8/layout/orgChart1"/>
    <dgm:cxn modelId="{7CAC1366-65B4-41CE-85D5-E5C4C30BC23F}" type="presParOf" srcId="{592337F5-A0C3-491A-9C78-8A850121CBCD}" destId="{0DF90B8B-FC37-4AD8-8A9E-4025043A516A}" srcOrd="0" destOrd="0" presId="urn:microsoft.com/office/officeart/2005/8/layout/orgChart1"/>
    <dgm:cxn modelId="{184F7EBA-D324-49EC-B1BF-AD5DFD605BB9}" type="presParOf" srcId="{0DF90B8B-FC37-4AD8-8A9E-4025043A516A}" destId="{819EF110-0C6E-4226-AE83-27D7C0E2B13B}" srcOrd="0" destOrd="0" presId="urn:microsoft.com/office/officeart/2005/8/layout/orgChart1"/>
    <dgm:cxn modelId="{CC21FDD5-3C89-4257-924F-A79316217393}" type="presParOf" srcId="{0DF90B8B-FC37-4AD8-8A9E-4025043A516A}" destId="{399C7E80-264E-41FC-A371-4F063C7670A0}" srcOrd="1" destOrd="0" presId="urn:microsoft.com/office/officeart/2005/8/layout/orgChart1"/>
    <dgm:cxn modelId="{542C8C2B-BDF3-4DE9-BAF5-68F7BECDC4E3}" type="presParOf" srcId="{592337F5-A0C3-491A-9C78-8A850121CBCD}" destId="{885AA670-BFEF-4FCA-ACFF-10F53A7D6A3D}" srcOrd="1" destOrd="0" presId="urn:microsoft.com/office/officeart/2005/8/layout/orgChart1"/>
    <dgm:cxn modelId="{993F0E85-B682-4594-BC2F-0D723601D4B9}" type="presParOf" srcId="{885AA670-BFEF-4FCA-ACFF-10F53A7D6A3D}" destId="{A03763A3-3852-4EC0-AABD-C5D05B5E163A}" srcOrd="0" destOrd="0" presId="urn:microsoft.com/office/officeart/2005/8/layout/orgChart1"/>
    <dgm:cxn modelId="{22D5DE40-A1B3-49C1-9600-74AF004054BB}" type="presParOf" srcId="{885AA670-BFEF-4FCA-ACFF-10F53A7D6A3D}" destId="{7DA7456A-F13E-4180-9C47-274739310A54}" srcOrd="1" destOrd="0" presId="urn:microsoft.com/office/officeart/2005/8/layout/orgChart1"/>
    <dgm:cxn modelId="{F6B879E6-8EBE-4C6E-A2CE-AD82E3974044}" type="presParOf" srcId="{7DA7456A-F13E-4180-9C47-274739310A54}" destId="{0E91DCFE-B145-4F64-A62F-EE611C53493A}" srcOrd="0" destOrd="0" presId="urn:microsoft.com/office/officeart/2005/8/layout/orgChart1"/>
    <dgm:cxn modelId="{F977A70B-8902-40E5-9C29-3481A7B51D8B}" type="presParOf" srcId="{0E91DCFE-B145-4F64-A62F-EE611C53493A}" destId="{1F6EC52A-1C9A-4D05-827B-6A17F8EB1106}" srcOrd="0" destOrd="0" presId="urn:microsoft.com/office/officeart/2005/8/layout/orgChart1"/>
    <dgm:cxn modelId="{4B46ACAB-DBEC-4D12-8A1A-187B99567292}" type="presParOf" srcId="{0E91DCFE-B145-4F64-A62F-EE611C53493A}" destId="{1EDD1541-1BC7-4C69-B581-B39AC7B3256A}" srcOrd="1" destOrd="0" presId="urn:microsoft.com/office/officeart/2005/8/layout/orgChart1"/>
    <dgm:cxn modelId="{BE06B966-2448-4955-B3C9-1F2189326ABC}" type="presParOf" srcId="{7DA7456A-F13E-4180-9C47-274739310A54}" destId="{FDF18556-D99D-42AB-95E4-9E9A5572DE25}" srcOrd="1" destOrd="0" presId="urn:microsoft.com/office/officeart/2005/8/layout/orgChart1"/>
    <dgm:cxn modelId="{28D1CBB8-CD1D-4598-AE79-A8DF4878D751}" type="presParOf" srcId="{7DA7456A-F13E-4180-9C47-274739310A54}" destId="{1B5FF549-E602-4F5B-91C6-A257C00DDFD6}" srcOrd="2" destOrd="0" presId="urn:microsoft.com/office/officeart/2005/8/layout/orgChart1"/>
    <dgm:cxn modelId="{914C028D-50DA-4543-8714-4389AFE06622}" type="presParOf" srcId="{592337F5-A0C3-491A-9C78-8A850121CBCD}" destId="{B2D090AB-9256-4EB5-9A34-B13B7B655E63}" srcOrd="2" destOrd="0" presId="urn:microsoft.com/office/officeart/2005/8/layout/orgChart1"/>
    <dgm:cxn modelId="{FD420C43-94C6-4CEC-90BB-DB208F1E20E2}" type="presParOf" srcId="{C8B5EF77-3CBD-48B1-90C0-985217F3AAEA}" destId="{934012D1-A82B-4C0C-A51C-A6D5DB7DE2C5}" srcOrd="2" destOrd="0" presId="urn:microsoft.com/office/officeart/2005/8/layout/orgChart1"/>
    <dgm:cxn modelId="{A57622C3-0077-49E4-BB32-B92A477C195B}" type="presParOf" srcId="{C8B5EF77-3CBD-48B1-90C0-985217F3AAEA}" destId="{AB9788E9-7737-4CE8-B893-F32DDFD010C3}" srcOrd="3" destOrd="0" presId="urn:microsoft.com/office/officeart/2005/8/layout/orgChart1"/>
    <dgm:cxn modelId="{99813BDC-CDF2-46B7-9CEB-D5B283C29554}" type="presParOf" srcId="{AB9788E9-7737-4CE8-B893-F32DDFD010C3}" destId="{01AC5983-36D3-4F10-A088-33FBE93E7365}" srcOrd="0" destOrd="0" presId="urn:microsoft.com/office/officeart/2005/8/layout/orgChart1"/>
    <dgm:cxn modelId="{C5C988F7-3234-4197-BD82-956861EA004C}" type="presParOf" srcId="{01AC5983-36D3-4F10-A088-33FBE93E7365}" destId="{D0CB5D76-213B-45C2-BE99-B3FF564058A3}" srcOrd="0" destOrd="0" presId="urn:microsoft.com/office/officeart/2005/8/layout/orgChart1"/>
    <dgm:cxn modelId="{473D7E2A-3D12-491E-AC44-A45B50636A50}" type="presParOf" srcId="{01AC5983-36D3-4F10-A088-33FBE93E7365}" destId="{9B398377-8609-4AEF-982B-94CF127307AD}" srcOrd="1" destOrd="0" presId="urn:microsoft.com/office/officeart/2005/8/layout/orgChart1"/>
    <dgm:cxn modelId="{5E5872A3-0710-4DA5-B64C-094A93DBD1A3}" type="presParOf" srcId="{AB9788E9-7737-4CE8-B893-F32DDFD010C3}" destId="{760AF036-FFC6-433B-8475-DF6204DBEC30}" srcOrd="1" destOrd="0" presId="urn:microsoft.com/office/officeart/2005/8/layout/orgChart1"/>
    <dgm:cxn modelId="{965770FE-E136-483A-A214-A582877D6097}" type="presParOf" srcId="{760AF036-FFC6-433B-8475-DF6204DBEC30}" destId="{B55CD1F4-EAE8-4140-8437-A3A0B1350664}" srcOrd="0" destOrd="0" presId="urn:microsoft.com/office/officeart/2005/8/layout/orgChart1"/>
    <dgm:cxn modelId="{CA61FEBA-B7DE-40F6-880C-B6B6F2672321}" type="presParOf" srcId="{760AF036-FFC6-433B-8475-DF6204DBEC30}" destId="{41634473-10EF-47C7-B6F5-BC56E35AA22E}" srcOrd="1" destOrd="0" presId="urn:microsoft.com/office/officeart/2005/8/layout/orgChart1"/>
    <dgm:cxn modelId="{B1E4D702-F8C9-426B-B029-65A34C8F65F4}" type="presParOf" srcId="{41634473-10EF-47C7-B6F5-BC56E35AA22E}" destId="{65B2232F-75C4-4B88-B4A3-FBC21A9DF68D}" srcOrd="0" destOrd="0" presId="urn:microsoft.com/office/officeart/2005/8/layout/orgChart1"/>
    <dgm:cxn modelId="{FE9F40BA-564E-462D-8862-BE55A864E2C3}" type="presParOf" srcId="{65B2232F-75C4-4B88-B4A3-FBC21A9DF68D}" destId="{8365CA5F-97F7-477E-B8B9-788707BCB7D7}" srcOrd="0" destOrd="0" presId="urn:microsoft.com/office/officeart/2005/8/layout/orgChart1"/>
    <dgm:cxn modelId="{57C52DFD-3ADD-4A6A-B020-0F85F6788486}" type="presParOf" srcId="{65B2232F-75C4-4B88-B4A3-FBC21A9DF68D}" destId="{4CA5162C-5FC3-473F-888F-392A99A4C02F}" srcOrd="1" destOrd="0" presId="urn:microsoft.com/office/officeart/2005/8/layout/orgChart1"/>
    <dgm:cxn modelId="{EADD233F-B58E-4086-B9C7-F5676D373F06}" type="presParOf" srcId="{41634473-10EF-47C7-B6F5-BC56E35AA22E}" destId="{FD33D886-8D1E-47C1-A1FB-D03B98B29B01}" srcOrd="1" destOrd="0" presId="urn:microsoft.com/office/officeart/2005/8/layout/orgChart1"/>
    <dgm:cxn modelId="{AF44B934-6FF2-45A6-AF0A-9B6CB7AEE6D5}" type="presParOf" srcId="{41634473-10EF-47C7-B6F5-BC56E35AA22E}" destId="{7149C0AC-81B4-4D37-8DF8-F8E9206DBAEA}" srcOrd="2" destOrd="0" presId="urn:microsoft.com/office/officeart/2005/8/layout/orgChart1"/>
    <dgm:cxn modelId="{82FF4B5F-2AD2-4F22-B725-485D99CD4BB5}" type="presParOf" srcId="{AB9788E9-7737-4CE8-B893-F32DDFD010C3}" destId="{8E305FAF-7E4F-48ED-94F7-F21EAD86659A}" srcOrd="2" destOrd="0" presId="urn:microsoft.com/office/officeart/2005/8/layout/orgChart1"/>
    <dgm:cxn modelId="{FC5E5546-2F44-495A-AB33-30C706F6D6F0}" type="presParOf" srcId="{8FBF21CC-47B2-45BD-B4BC-55E62C69F0E1}" destId="{0DECD459-5192-4DA5-824D-AC84F804C7E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A351DD-36F9-404E-ABED-C44848F7DE44}" type="doc">
      <dgm:prSet loTypeId="urn:microsoft.com/office/officeart/2005/8/layout/orgChart1" loCatId="hierarchy" qsTypeId="urn:microsoft.com/office/officeart/2005/8/quickstyle/3d2#22" qsCatId="3D" csTypeId="urn:microsoft.com/office/officeart/2005/8/colors/accent1_2" csCatId="accent1" phldr="1"/>
      <dgm:spPr/>
      <dgm:t>
        <a:bodyPr/>
        <a:lstStyle/>
        <a:p>
          <a:endParaRPr lang="it-IT"/>
        </a:p>
      </dgm:t>
    </dgm:pt>
    <dgm:pt modelId="{B7207496-EE17-43A4-BFA4-D881706EF750}">
      <dgm:prSet custT="1"/>
      <dgm:spPr>
        <a:solidFill>
          <a:srgbClr val="FF0000"/>
        </a:solidFill>
      </dgm:spPr>
      <dgm:t>
        <a:bodyPr/>
        <a:lstStyle/>
        <a:p>
          <a:r>
            <a:rPr lang="it-IT" sz="2400" dirty="0"/>
            <a:t>PIN_2_2014_SCIA</a:t>
          </a:r>
        </a:p>
      </dgm:t>
    </dgm:pt>
    <dgm:pt modelId="{F9059B4C-CCBC-48A6-9035-F0B00739DD44}" type="parTrans" cxnId="{9B9F5747-03E4-4F62-825B-5F2D07F4A439}">
      <dgm:prSet custT="1"/>
      <dgm:spPr/>
      <dgm:t>
        <a:bodyPr/>
        <a:lstStyle/>
        <a:p>
          <a:endParaRPr lang="it-IT" sz="500" dirty="0"/>
        </a:p>
      </dgm:t>
    </dgm:pt>
    <dgm:pt modelId="{2BC2AB70-D171-494B-A045-C50B783B5642}" type="sibTrans" cxnId="{9B9F5747-03E4-4F62-825B-5F2D07F4A439}">
      <dgm:prSet/>
      <dgm:spPr/>
      <dgm:t>
        <a:bodyPr/>
        <a:lstStyle/>
        <a:p>
          <a:endParaRPr lang="it-IT" sz="1800"/>
        </a:p>
      </dgm:t>
    </dgm:pt>
    <dgm:pt modelId="{C2D72032-670E-4CFD-B8BC-CA5840AADE0D}">
      <dgm:prSet custT="1"/>
      <dgm:spPr>
        <a:solidFill>
          <a:srgbClr val="FF0000"/>
        </a:solidFill>
      </dgm:spPr>
      <dgm:t>
        <a:bodyPr/>
        <a:lstStyle/>
        <a:p>
          <a:r>
            <a:rPr lang="it-IT" sz="2000" dirty="0"/>
            <a:t>PIN 2.1_2014_Asseverazione</a:t>
          </a:r>
        </a:p>
      </dgm:t>
    </dgm:pt>
    <dgm:pt modelId="{A4A3FB7C-7305-4FAB-96D7-1E40E6379C5A}" type="parTrans" cxnId="{7B1CC1FE-E14F-4DAC-A3B4-27056C5998AD}">
      <dgm:prSet custT="1"/>
      <dgm:spPr/>
      <dgm:t>
        <a:bodyPr/>
        <a:lstStyle/>
        <a:p>
          <a:endParaRPr lang="it-IT" sz="500" dirty="0"/>
        </a:p>
      </dgm:t>
    </dgm:pt>
    <dgm:pt modelId="{7B56A7EB-A6BF-4396-A358-EECAD9E56E29}" type="sibTrans" cxnId="{7B1CC1FE-E14F-4DAC-A3B4-27056C5998AD}">
      <dgm:prSet/>
      <dgm:spPr/>
      <dgm:t>
        <a:bodyPr/>
        <a:lstStyle/>
        <a:p>
          <a:endParaRPr lang="it-IT" sz="1800"/>
        </a:p>
      </dgm:t>
    </dgm:pt>
    <dgm:pt modelId="{5A58F4C0-BD32-4C19-B376-4543DAF37D4E}">
      <dgm:prSet custT="1"/>
      <dgm:spPr>
        <a:solidFill>
          <a:srgbClr val="FF0000"/>
        </a:solidFill>
      </dgm:spPr>
      <dgm:t>
        <a:bodyPr/>
        <a:lstStyle/>
        <a:p>
          <a:r>
            <a:rPr lang="it-IT" sz="2000" dirty="0"/>
            <a:t>PIN 2.2_2014 CERT REI</a:t>
          </a:r>
        </a:p>
      </dgm:t>
    </dgm:pt>
    <dgm:pt modelId="{1129D39C-83B4-4970-ADC3-00BFC76A27C5}" type="parTrans" cxnId="{17F233DD-752E-47AA-A828-A4C2CC37992A}">
      <dgm:prSet custT="1"/>
      <dgm:spPr/>
      <dgm:t>
        <a:bodyPr/>
        <a:lstStyle/>
        <a:p>
          <a:endParaRPr lang="it-IT" sz="500" dirty="0"/>
        </a:p>
      </dgm:t>
    </dgm:pt>
    <dgm:pt modelId="{8576E652-07BF-43A7-B5C1-3C3F9615AA56}" type="sibTrans" cxnId="{17F233DD-752E-47AA-A828-A4C2CC37992A}">
      <dgm:prSet/>
      <dgm:spPr/>
      <dgm:t>
        <a:bodyPr/>
        <a:lstStyle/>
        <a:p>
          <a:endParaRPr lang="it-IT" sz="1800"/>
        </a:p>
      </dgm:t>
    </dgm:pt>
    <dgm:pt modelId="{3FAF866D-4512-4002-8B87-51950E258743}">
      <dgm:prSet custT="1"/>
      <dgm:spPr>
        <a:solidFill>
          <a:srgbClr val="FF0000"/>
        </a:solidFill>
      </dgm:spPr>
      <dgm:t>
        <a:bodyPr/>
        <a:lstStyle/>
        <a:p>
          <a:r>
            <a:rPr lang="it-IT" sz="2000" dirty="0"/>
            <a:t>PIN 2.3_2014 DICH PROD</a:t>
          </a:r>
        </a:p>
      </dgm:t>
    </dgm:pt>
    <dgm:pt modelId="{DF389E6D-F2F2-4113-B97F-6F119C6CB552}" type="parTrans" cxnId="{6FCB15A3-7571-4DF2-8AC6-EEA495C67319}">
      <dgm:prSet custT="1"/>
      <dgm:spPr/>
      <dgm:t>
        <a:bodyPr/>
        <a:lstStyle/>
        <a:p>
          <a:endParaRPr lang="it-IT" sz="500" dirty="0"/>
        </a:p>
      </dgm:t>
    </dgm:pt>
    <dgm:pt modelId="{860732B2-4059-4D45-88B6-39EDDDFAF56A}" type="sibTrans" cxnId="{6FCB15A3-7571-4DF2-8AC6-EEA495C67319}">
      <dgm:prSet/>
      <dgm:spPr/>
      <dgm:t>
        <a:bodyPr/>
        <a:lstStyle/>
        <a:p>
          <a:endParaRPr lang="it-IT" sz="1800"/>
        </a:p>
      </dgm:t>
    </dgm:pt>
    <dgm:pt modelId="{87040787-4EBC-4E8D-B298-7A4AF54F2954}">
      <dgm:prSet custT="1"/>
      <dgm:spPr>
        <a:solidFill>
          <a:srgbClr val="FF0000"/>
        </a:solidFill>
      </dgm:spPr>
      <dgm:t>
        <a:bodyPr/>
        <a:lstStyle/>
        <a:p>
          <a:r>
            <a:rPr lang="it-IT" sz="2000" baseline="0" dirty="0"/>
            <a:t>PIN 2.4_ 2014 </a:t>
          </a:r>
          <a:r>
            <a:rPr lang="it-IT" sz="2000" baseline="0" dirty="0" err="1"/>
            <a:t>DICH.IMP</a:t>
          </a:r>
          <a:endParaRPr lang="it-IT" sz="2000" baseline="0" dirty="0"/>
        </a:p>
      </dgm:t>
    </dgm:pt>
    <dgm:pt modelId="{234A3DC0-B9F7-4C32-A0E3-10ABE889C503}" type="parTrans" cxnId="{536D6BC1-0DC6-4521-91EF-4742982A32D3}">
      <dgm:prSet custT="1"/>
      <dgm:spPr/>
      <dgm:t>
        <a:bodyPr/>
        <a:lstStyle/>
        <a:p>
          <a:endParaRPr lang="it-IT" sz="500" dirty="0"/>
        </a:p>
      </dgm:t>
    </dgm:pt>
    <dgm:pt modelId="{01C688C4-E5C8-40AB-A64C-F0299F989FC7}" type="sibTrans" cxnId="{536D6BC1-0DC6-4521-91EF-4742982A32D3}">
      <dgm:prSet/>
      <dgm:spPr/>
      <dgm:t>
        <a:bodyPr/>
        <a:lstStyle/>
        <a:p>
          <a:endParaRPr lang="it-IT" sz="1800"/>
        </a:p>
      </dgm:t>
    </dgm:pt>
    <dgm:pt modelId="{73D68752-4AB5-4624-A98D-38D2131A8F26}">
      <dgm:prSet custT="1"/>
      <dgm:spPr>
        <a:solidFill>
          <a:srgbClr val="FF0000"/>
        </a:solidFill>
      </dgm:spPr>
      <dgm:t>
        <a:bodyPr/>
        <a:lstStyle/>
        <a:p>
          <a:r>
            <a:rPr lang="it-IT" sz="2000" dirty="0"/>
            <a:t>PIN 2.5_2014 CERT IMP</a:t>
          </a:r>
        </a:p>
      </dgm:t>
    </dgm:pt>
    <dgm:pt modelId="{ADEB39C1-9A8C-44EF-938B-6CC8D66D1418}" type="parTrans" cxnId="{606E36EF-9988-49F9-8B16-382754DEF4CF}">
      <dgm:prSet/>
      <dgm:spPr/>
      <dgm:t>
        <a:bodyPr/>
        <a:lstStyle/>
        <a:p>
          <a:endParaRPr lang="it-IT" dirty="0"/>
        </a:p>
      </dgm:t>
    </dgm:pt>
    <dgm:pt modelId="{1FA2D80C-B89E-45F7-BAEA-15C7F30EFC71}" type="sibTrans" cxnId="{606E36EF-9988-49F9-8B16-382754DEF4CF}">
      <dgm:prSet/>
      <dgm:spPr/>
      <dgm:t>
        <a:bodyPr/>
        <a:lstStyle/>
        <a:p>
          <a:endParaRPr lang="it-IT"/>
        </a:p>
      </dgm:t>
    </dgm:pt>
    <dgm:pt modelId="{1BE02B9D-8056-4A5C-AF0E-1F33579FB255}">
      <dgm:prSet custT="1"/>
      <dgm:spPr>
        <a:solidFill>
          <a:srgbClr val="C00000"/>
        </a:solidFill>
      </dgm:spPr>
      <dgm:t>
        <a:bodyPr/>
        <a:lstStyle/>
        <a:p>
          <a:r>
            <a:rPr lang="it-IT" sz="2000" dirty="0"/>
            <a:t>PIN 4_ 2012 Deroga</a:t>
          </a:r>
        </a:p>
      </dgm:t>
    </dgm:pt>
    <dgm:pt modelId="{9051DBBC-B5C4-49E5-9678-D57D76BBEDCA}" type="parTrans" cxnId="{8A4E1B8B-F862-4B16-B422-B74ED4640E49}">
      <dgm:prSet/>
      <dgm:spPr/>
      <dgm:t>
        <a:bodyPr/>
        <a:lstStyle/>
        <a:p>
          <a:endParaRPr lang="it-IT"/>
        </a:p>
      </dgm:t>
    </dgm:pt>
    <dgm:pt modelId="{F47B6DA1-8182-453D-85D7-65312A800F91}" type="sibTrans" cxnId="{8A4E1B8B-F862-4B16-B422-B74ED4640E49}">
      <dgm:prSet/>
      <dgm:spPr/>
      <dgm:t>
        <a:bodyPr/>
        <a:lstStyle/>
        <a:p>
          <a:endParaRPr lang="it-IT"/>
        </a:p>
      </dgm:t>
    </dgm:pt>
    <dgm:pt modelId="{11E03A4C-9F65-404A-9158-018455E5C730}">
      <dgm:prSet custT="1"/>
      <dgm:spPr>
        <a:solidFill>
          <a:srgbClr val="FF0000"/>
        </a:solidFill>
      </dgm:spPr>
      <dgm:t>
        <a:bodyPr/>
        <a:lstStyle/>
        <a:p>
          <a:r>
            <a:rPr lang="it-IT" sz="2400" dirty="0"/>
            <a:t>Altri (mod. 37/08, ecc)</a:t>
          </a:r>
        </a:p>
      </dgm:t>
    </dgm:pt>
    <dgm:pt modelId="{76EAE6BB-3733-41B4-985D-34BAB3B4E70B}" type="parTrans" cxnId="{494DEEF6-410B-438F-8AF2-460999D363D6}">
      <dgm:prSet/>
      <dgm:spPr/>
      <dgm:t>
        <a:bodyPr/>
        <a:lstStyle/>
        <a:p>
          <a:endParaRPr lang="it-IT"/>
        </a:p>
      </dgm:t>
    </dgm:pt>
    <dgm:pt modelId="{897D90CB-696A-44C3-A90B-15C309315B98}" type="sibTrans" cxnId="{494DEEF6-410B-438F-8AF2-460999D363D6}">
      <dgm:prSet/>
      <dgm:spPr/>
      <dgm:t>
        <a:bodyPr/>
        <a:lstStyle/>
        <a:p>
          <a:endParaRPr lang="it-IT"/>
        </a:p>
      </dgm:t>
    </dgm:pt>
    <dgm:pt modelId="{4A85CFB3-7C42-48C3-94C8-B5CE90EF5744}" type="pres">
      <dgm:prSet presAssocID="{8CA351DD-36F9-404E-ABED-C44848F7DE44}" presName="hierChild1" presStyleCnt="0">
        <dgm:presLayoutVars>
          <dgm:orgChart val="1"/>
          <dgm:chPref val="1"/>
          <dgm:dir/>
          <dgm:animOne val="branch"/>
          <dgm:animLvl val="lvl"/>
          <dgm:resizeHandles/>
        </dgm:presLayoutVars>
      </dgm:prSet>
      <dgm:spPr/>
    </dgm:pt>
    <dgm:pt modelId="{B60E74A0-AAEC-4B4C-A223-545517716B3D}" type="pres">
      <dgm:prSet presAssocID="{1BE02B9D-8056-4A5C-AF0E-1F33579FB255}" presName="hierRoot1" presStyleCnt="0">
        <dgm:presLayoutVars>
          <dgm:hierBranch val="init"/>
        </dgm:presLayoutVars>
      </dgm:prSet>
      <dgm:spPr/>
    </dgm:pt>
    <dgm:pt modelId="{540CD542-AD7D-4E12-9833-20F003E8858E}" type="pres">
      <dgm:prSet presAssocID="{1BE02B9D-8056-4A5C-AF0E-1F33579FB255}" presName="rootComposite1" presStyleCnt="0"/>
      <dgm:spPr/>
    </dgm:pt>
    <dgm:pt modelId="{3E48B807-20A4-4A40-BA25-E82837599C7E}" type="pres">
      <dgm:prSet presAssocID="{1BE02B9D-8056-4A5C-AF0E-1F33579FB255}" presName="rootText1" presStyleLbl="node0" presStyleIdx="0" presStyleCnt="1" custScaleX="302783" custScaleY="133692" custLinFactNeighborY="-65664">
        <dgm:presLayoutVars>
          <dgm:chPref val="3"/>
        </dgm:presLayoutVars>
      </dgm:prSet>
      <dgm:spPr/>
    </dgm:pt>
    <dgm:pt modelId="{1671ED33-CAD2-4B03-BFE4-11C4F41DB45B}" type="pres">
      <dgm:prSet presAssocID="{1BE02B9D-8056-4A5C-AF0E-1F33579FB255}" presName="rootConnector1" presStyleLbl="node1" presStyleIdx="0" presStyleCnt="0"/>
      <dgm:spPr/>
    </dgm:pt>
    <dgm:pt modelId="{A270F000-C1B3-4C5B-BBE0-2ED8261CC651}" type="pres">
      <dgm:prSet presAssocID="{1BE02B9D-8056-4A5C-AF0E-1F33579FB255}" presName="hierChild2" presStyleCnt="0"/>
      <dgm:spPr/>
    </dgm:pt>
    <dgm:pt modelId="{8C32A4EE-65A0-4043-A026-F319AA28CC72}" type="pres">
      <dgm:prSet presAssocID="{F9059B4C-CCBC-48A6-9035-F0B00739DD44}" presName="Name37" presStyleLbl="parChTrans1D2" presStyleIdx="0" presStyleCnt="1"/>
      <dgm:spPr/>
    </dgm:pt>
    <dgm:pt modelId="{54E91961-C6C0-4B44-B97D-C8C49AF189A6}" type="pres">
      <dgm:prSet presAssocID="{B7207496-EE17-43A4-BFA4-D881706EF750}" presName="hierRoot2" presStyleCnt="0">
        <dgm:presLayoutVars>
          <dgm:hierBranch val="init"/>
        </dgm:presLayoutVars>
      </dgm:prSet>
      <dgm:spPr/>
    </dgm:pt>
    <dgm:pt modelId="{B4ABC6BE-B1FA-420E-BDF9-AA344FE05A6A}" type="pres">
      <dgm:prSet presAssocID="{B7207496-EE17-43A4-BFA4-D881706EF750}" presName="rootComposite" presStyleCnt="0"/>
      <dgm:spPr/>
    </dgm:pt>
    <dgm:pt modelId="{399FBE71-DB08-4484-AC0A-527E57B53DF2}" type="pres">
      <dgm:prSet presAssocID="{B7207496-EE17-43A4-BFA4-D881706EF750}" presName="rootText" presStyleLbl="node2" presStyleIdx="0" presStyleCnt="1" custScaleX="324077" custScaleY="85458" custLinFactX="100000" custLinFactNeighborX="142724" custLinFactNeighborY="1439">
        <dgm:presLayoutVars>
          <dgm:chPref val="3"/>
        </dgm:presLayoutVars>
      </dgm:prSet>
      <dgm:spPr/>
    </dgm:pt>
    <dgm:pt modelId="{EF6F9312-0DDF-465F-B7E6-724E9C4977E9}" type="pres">
      <dgm:prSet presAssocID="{B7207496-EE17-43A4-BFA4-D881706EF750}" presName="rootConnector" presStyleLbl="node2" presStyleIdx="0" presStyleCnt="1"/>
      <dgm:spPr/>
    </dgm:pt>
    <dgm:pt modelId="{405FD1B0-F355-4C5D-9DAD-CD1E9FDA8BCA}" type="pres">
      <dgm:prSet presAssocID="{B7207496-EE17-43A4-BFA4-D881706EF750}" presName="hierChild4" presStyleCnt="0"/>
      <dgm:spPr/>
    </dgm:pt>
    <dgm:pt modelId="{03700647-EDF5-4EDE-A379-E519F37FA998}" type="pres">
      <dgm:prSet presAssocID="{A4A3FB7C-7305-4FAB-96D7-1E40E6379C5A}" presName="Name37" presStyleLbl="parChTrans1D3" presStyleIdx="0" presStyleCnt="1"/>
      <dgm:spPr/>
    </dgm:pt>
    <dgm:pt modelId="{5D0F6D40-1104-4F1D-AEE4-39036BA5E5D4}" type="pres">
      <dgm:prSet presAssocID="{C2D72032-670E-4CFD-B8BC-CA5840AADE0D}" presName="hierRoot2" presStyleCnt="0">
        <dgm:presLayoutVars>
          <dgm:hierBranch val="init"/>
        </dgm:presLayoutVars>
      </dgm:prSet>
      <dgm:spPr/>
    </dgm:pt>
    <dgm:pt modelId="{0254AC44-5D5C-4641-9F14-01AFF23D4D1D}" type="pres">
      <dgm:prSet presAssocID="{C2D72032-670E-4CFD-B8BC-CA5840AADE0D}" presName="rootComposite" presStyleCnt="0"/>
      <dgm:spPr/>
    </dgm:pt>
    <dgm:pt modelId="{9EB51B5B-560A-49B7-984D-079F06BAA526}" type="pres">
      <dgm:prSet presAssocID="{C2D72032-670E-4CFD-B8BC-CA5840AADE0D}" presName="rootText" presStyleLbl="node3" presStyleIdx="0" presStyleCnt="1" custScaleX="424960" custScaleY="125447" custLinFactX="-86507" custLinFactNeighborX="-100000" custLinFactNeighborY="16217">
        <dgm:presLayoutVars>
          <dgm:chPref val="3"/>
        </dgm:presLayoutVars>
      </dgm:prSet>
      <dgm:spPr/>
    </dgm:pt>
    <dgm:pt modelId="{1A941A98-B19F-4AB6-80E8-0BFB1C2059E8}" type="pres">
      <dgm:prSet presAssocID="{C2D72032-670E-4CFD-B8BC-CA5840AADE0D}" presName="rootConnector" presStyleLbl="node3" presStyleIdx="0" presStyleCnt="1"/>
      <dgm:spPr/>
    </dgm:pt>
    <dgm:pt modelId="{8962CBD0-E934-4D7E-9A4E-20CA4702418A}" type="pres">
      <dgm:prSet presAssocID="{C2D72032-670E-4CFD-B8BC-CA5840AADE0D}" presName="hierChild4" presStyleCnt="0"/>
      <dgm:spPr/>
    </dgm:pt>
    <dgm:pt modelId="{1A3646EF-AF6E-4D3D-8784-7D17531181D7}" type="pres">
      <dgm:prSet presAssocID="{1129D39C-83B4-4970-ADC3-00BFC76A27C5}" presName="Name37" presStyleLbl="parChTrans1D4" presStyleIdx="0" presStyleCnt="5"/>
      <dgm:spPr/>
    </dgm:pt>
    <dgm:pt modelId="{07100EB1-A34E-430E-8DFD-EFCAA8BE7CB8}" type="pres">
      <dgm:prSet presAssocID="{5A58F4C0-BD32-4C19-B376-4543DAF37D4E}" presName="hierRoot2" presStyleCnt="0">
        <dgm:presLayoutVars>
          <dgm:hierBranch val="init"/>
        </dgm:presLayoutVars>
      </dgm:prSet>
      <dgm:spPr/>
    </dgm:pt>
    <dgm:pt modelId="{6262032E-C03A-4CCD-B34A-A83A511B7BF2}" type="pres">
      <dgm:prSet presAssocID="{5A58F4C0-BD32-4C19-B376-4543DAF37D4E}" presName="rootComposite" presStyleCnt="0"/>
      <dgm:spPr/>
    </dgm:pt>
    <dgm:pt modelId="{4CF51877-764F-4EFE-A1A4-B76C1E9D8CFB}" type="pres">
      <dgm:prSet presAssocID="{5A58F4C0-BD32-4C19-B376-4543DAF37D4E}" presName="rootText" presStyleLbl="node4" presStyleIdx="0" presStyleCnt="5" custScaleX="387076" custScaleY="86958" custLinFactX="-66692" custLinFactNeighborX="-100000" custLinFactNeighborY="3458">
        <dgm:presLayoutVars>
          <dgm:chPref val="3"/>
        </dgm:presLayoutVars>
      </dgm:prSet>
      <dgm:spPr>
        <a:prstGeom prst="flowChartProcess">
          <a:avLst/>
        </a:prstGeom>
      </dgm:spPr>
    </dgm:pt>
    <dgm:pt modelId="{A339D51D-D6A6-4585-80E7-0AF53A9D071D}" type="pres">
      <dgm:prSet presAssocID="{5A58F4C0-BD32-4C19-B376-4543DAF37D4E}" presName="rootConnector" presStyleLbl="node4" presStyleIdx="0" presStyleCnt="5"/>
      <dgm:spPr/>
    </dgm:pt>
    <dgm:pt modelId="{FE5A4230-F29E-4C62-9024-5C9F0F647876}" type="pres">
      <dgm:prSet presAssocID="{5A58F4C0-BD32-4C19-B376-4543DAF37D4E}" presName="hierChild4" presStyleCnt="0"/>
      <dgm:spPr/>
    </dgm:pt>
    <dgm:pt modelId="{67187D17-7B81-4FBA-B75B-B4747F11168F}" type="pres">
      <dgm:prSet presAssocID="{5A58F4C0-BD32-4C19-B376-4543DAF37D4E}" presName="hierChild5" presStyleCnt="0"/>
      <dgm:spPr/>
    </dgm:pt>
    <dgm:pt modelId="{49A736C0-BBCF-4474-A8C0-6F988B3F111C}" type="pres">
      <dgm:prSet presAssocID="{DF389E6D-F2F2-4113-B97F-6F119C6CB552}" presName="Name37" presStyleLbl="parChTrans1D4" presStyleIdx="1" presStyleCnt="5"/>
      <dgm:spPr/>
    </dgm:pt>
    <dgm:pt modelId="{A7DF1659-FC5C-4574-9779-C1E1FB3883A2}" type="pres">
      <dgm:prSet presAssocID="{3FAF866D-4512-4002-8B87-51950E258743}" presName="hierRoot2" presStyleCnt="0">
        <dgm:presLayoutVars>
          <dgm:hierBranch val="init"/>
        </dgm:presLayoutVars>
      </dgm:prSet>
      <dgm:spPr/>
    </dgm:pt>
    <dgm:pt modelId="{6811C52F-9833-4C74-88E7-528850BA21B3}" type="pres">
      <dgm:prSet presAssocID="{3FAF866D-4512-4002-8B87-51950E258743}" presName="rootComposite" presStyleCnt="0"/>
      <dgm:spPr/>
    </dgm:pt>
    <dgm:pt modelId="{38613A3E-0CD7-43E7-8E1A-1476DFFA8093}" type="pres">
      <dgm:prSet presAssocID="{3FAF866D-4512-4002-8B87-51950E258743}" presName="rootText" presStyleLbl="node4" presStyleIdx="1" presStyleCnt="5" custScaleX="389401" custScaleY="93750" custLinFactX="-67247" custLinFactNeighborX="-100000" custLinFactNeighborY="10389">
        <dgm:presLayoutVars>
          <dgm:chPref val="3"/>
        </dgm:presLayoutVars>
      </dgm:prSet>
      <dgm:spPr/>
    </dgm:pt>
    <dgm:pt modelId="{4CB242C7-CDAC-4285-9EAB-7EEB912CFB2C}" type="pres">
      <dgm:prSet presAssocID="{3FAF866D-4512-4002-8B87-51950E258743}" presName="rootConnector" presStyleLbl="node4" presStyleIdx="1" presStyleCnt="5"/>
      <dgm:spPr/>
    </dgm:pt>
    <dgm:pt modelId="{427933B9-742B-4BA2-B78E-91D62A39A04A}" type="pres">
      <dgm:prSet presAssocID="{3FAF866D-4512-4002-8B87-51950E258743}" presName="hierChild4" presStyleCnt="0"/>
      <dgm:spPr/>
    </dgm:pt>
    <dgm:pt modelId="{0ED9E073-AF09-469B-BECD-9B0AEEF11D6E}" type="pres">
      <dgm:prSet presAssocID="{3FAF866D-4512-4002-8B87-51950E258743}" presName="hierChild5" presStyleCnt="0"/>
      <dgm:spPr/>
    </dgm:pt>
    <dgm:pt modelId="{86341815-AB92-4CF3-885B-778F82C5FB72}" type="pres">
      <dgm:prSet presAssocID="{234A3DC0-B9F7-4C32-A0E3-10ABE889C503}" presName="Name37" presStyleLbl="parChTrans1D4" presStyleIdx="2" presStyleCnt="5"/>
      <dgm:spPr/>
    </dgm:pt>
    <dgm:pt modelId="{55AFEC93-7CBC-428D-BC03-CA1E42356C5B}" type="pres">
      <dgm:prSet presAssocID="{87040787-4EBC-4E8D-B298-7A4AF54F2954}" presName="hierRoot2" presStyleCnt="0">
        <dgm:presLayoutVars>
          <dgm:hierBranch val="init"/>
        </dgm:presLayoutVars>
      </dgm:prSet>
      <dgm:spPr/>
    </dgm:pt>
    <dgm:pt modelId="{ED4D91BD-1FDD-4D8A-BAF7-575129093AC2}" type="pres">
      <dgm:prSet presAssocID="{87040787-4EBC-4E8D-B298-7A4AF54F2954}" presName="rootComposite" presStyleCnt="0"/>
      <dgm:spPr/>
    </dgm:pt>
    <dgm:pt modelId="{70085F6C-9B39-4CCE-95CA-D8E561C2DCB7}" type="pres">
      <dgm:prSet presAssocID="{87040787-4EBC-4E8D-B298-7A4AF54F2954}" presName="rootText" presStyleLbl="node4" presStyleIdx="2" presStyleCnt="5" custScaleX="387916" custScaleY="82486" custLinFactX="-67247" custLinFactNeighborX="-100000" custLinFactNeighborY="18785">
        <dgm:presLayoutVars>
          <dgm:chPref val="3"/>
        </dgm:presLayoutVars>
      </dgm:prSet>
      <dgm:spPr/>
    </dgm:pt>
    <dgm:pt modelId="{D9FE94E6-4C40-4DC7-8481-4AAD602E4F29}" type="pres">
      <dgm:prSet presAssocID="{87040787-4EBC-4E8D-B298-7A4AF54F2954}" presName="rootConnector" presStyleLbl="node4" presStyleIdx="2" presStyleCnt="5"/>
      <dgm:spPr/>
    </dgm:pt>
    <dgm:pt modelId="{6D356A8C-6154-4F32-8632-ECA72DF685D9}" type="pres">
      <dgm:prSet presAssocID="{87040787-4EBC-4E8D-B298-7A4AF54F2954}" presName="hierChild4" presStyleCnt="0"/>
      <dgm:spPr/>
    </dgm:pt>
    <dgm:pt modelId="{58B56AF0-9A1D-4792-ADBB-9CACF0503448}" type="pres">
      <dgm:prSet presAssocID="{87040787-4EBC-4E8D-B298-7A4AF54F2954}" presName="hierChild5" presStyleCnt="0"/>
      <dgm:spPr/>
    </dgm:pt>
    <dgm:pt modelId="{A12C3C3A-1B95-4477-B84D-337B4B43B22A}" type="pres">
      <dgm:prSet presAssocID="{ADEB39C1-9A8C-44EF-938B-6CC8D66D1418}" presName="Name37" presStyleLbl="parChTrans1D4" presStyleIdx="3" presStyleCnt="5"/>
      <dgm:spPr/>
    </dgm:pt>
    <dgm:pt modelId="{A5EBB50A-715F-420D-ACB0-6CF7293E3D71}" type="pres">
      <dgm:prSet presAssocID="{73D68752-4AB5-4624-A98D-38D2131A8F26}" presName="hierRoot2" presStyleCnt="0">
        <dgm:presLayoutVars>
          <dgm:hierBranch val="init"/>
        </dgm:presLayoutVars>
      </dgm:prSet>
      <dgm:spPr/>
    </dgm:pt>
    <dgm:pt modelId="{F19F2C39-32CB-4209-892A-326DCD1A7CB1}" type="pres">
      <dgm:prSet presAssocID="{73D68752-4AB5-4624-A98D-38D2131A8F26}" presName="rootComposite" presStyleCnt="0"/>
      <dgm:spPr/>
    </dgm:pt>
    <dgm:pt modelId="{09750BDD-FC90-4079-8A5B-AF70E183D4DD}" type="pres">
      <dgm:prSet presAssocID="{73D68752-4AB5-4624-A98D-38D2131A8F26}" presName="rootText" presStyleLbl="node4" presStyleIdx="3" presStyleCnt="5" custScaleX="389401" custScaleY="85613" custLinFactX="-67247" custLinFactNeighborX="-100000" custLinFactNeighborY="9289">
        <dgm:presLayoutVars>
          <dgm:chPref val="3"/>
        </dgm:presLayoutVars>
      </dgm:prSet>
      <dgm:spPr/>
    </dgm:pt>
    <dgm:pt modelId="{CCB61533-BA2A-4A99-AC3F-E204AD6C2270}" type="pres">
      <dgm:prSet presAssocID="{73D68752-4AB5-4624-A98D-38D2131A8F26}" presName="rootConnector" presStyleLbl="node4" presStyleIdx="3" presStyleCnt="5"/>
      <dgm:spPr/>
    </dgm:pt>
    <dgm:pt modelId="{88A2E747-134E-4CAF-B0D4-512EC61C76FE}" type="pres">
      <dgm:prSet presAssocID="{73D68752-4AB5-4624-A98D-38D2131A8F26}" presName="hierChild4" presStyleCnt="0"/>
      <dgm:spPr/>
    </dgm:pt>
    <dgm:pt modelId="{486BA6F5-FD50-490C-8136-3AC67560EF9B}" type="pres">
      <dgm:prSet presAssocID="{73D68752-4AB5-4624-A98D-38D2131A8F26}" presName="hierChild5" presStyleCnt="0"/>
      <dgm:spPr/>
    </dgm:pt>
    <dgm:pt modelId="{C60778C6-22A9-4E82-A788-BA02DA2C2E59}" type="pres">
      <dgm:prSet presAssocID="{76EAE6BB-3733-41B4-985D-34BAB3B4E70B}" presName="Name37" presStyleLbl="parChTrans1D4" presStyleIdx="4" presStyleCnt="5"/>
      <dgm:spPr/>
    </dgm:pt>
    <dgm:pt modelId="{4FA56D56-FB7E-45AB-A741-1ADC88B86166}" type="pres">
      <dgm:prSet presAssocID="{11E03A4C-9F65-404A-9158-018455E5C730}" presName="hierRoot2" presStyleCnt="0">
        <dgm:presLayoutVars>
          <dgm:hierBranch val="init"/>
        </dgm:presLayoutVars>
      </dgm:prSet>
      <dgm:spPr/>
    </dgm:pt>
    <dgm:pt modelId="{6700E5A8-79C4-4B6A-A2B6-B810855458E7}" type="pres">
      <dgm:prSet presAssocID="{11E03A4C-9F65-404A-9158-018455E5C730}" presName="rootComposite" presStyleCnt="0"/>
      <dgm:spPr/>
    </dgm:pt>
    <dgm:pt modelId="{AF5E0242-E2F7-46E7-8A65-BE979621A7D2}" type="pres">
      <dgm:prSet presAssocID="{11E03A4C-9F65-404A-9158-018455E5C730}" presName="rootText" presStyleLbl="node4" presStyleIdx="4" presStyleCnt="5" custScaleX="389401" custScaleY="68354" custLinFactX="-67247" custLinFactNeighborX="-100000" custLinFactNeighborY="172">
        <dgm:presLayoutVars>
          <dgm:chPref val="3"/>
        </dgm:presLayoutVars>
      </dgm:prSet>
      <dgm:spPr/>
    </dgm:pt>
    <dgm:pt modelId="{3283A6A1-E222-4B22-8B09-2EEF2B2A35B4}" type="pres">
      <dgm:prSet presAssocID="{11E03A4C-9F65-404A-9158-018455E5C730}" presName="rootConnector" presStyleLbl="node4" presStyleIdx="4" presStyleCnt="5"/>
      <dgm:spPr/>
    </dgm:pt>
    <dgm:pt modelId="{099820E9-1928-4BD6-8417-449B226D58A0}" type="pres">
      <dgm:prSet presAssocID="{11E03A4C-9F65-404A-9158-018455E5C730}" presName="hierChild4" presStyleCnt="0"/>
      <dgm:spPr/>
    </dgm:pt>
    <dgm:pt modelId="{4A75DB21-EFBD-4968-A532-924225773965}" type="pres">
      <dgm:prSet presAssocID="{11E03A4C-9F65-404A-9158-018455E5C730}" presName="hierChild5" presStyleCnt="0"/>
      <dgm:spPr/>
    </dgm:pt>
    <dgm:pt modelId="{2ABE6EB0-7516-41ED-A1F8-2001A85CE05B}" type="pres">
      <dgm:prSet presAssocID="{C2D72032-670E-4CFD-B8BC-CA5840AADE0D}" presName="hierChild5" presStyleCnt="0"/>
      <dgm:spPr/>
    </dgm:pt>
    <dgm:pt modelId="{5FF1678A-E26F-4DFC-9ADA-6018E5FC0DED}" type="pres">
      <dgm:prSet presAssocID="{B7207496-EE17-43A4-BFA4-D881706EF750}" presName="hierChild5" presStyleCnt="0"/>
      <dgm:spPr/>
    </dgm:pt>
    <dgm:pt modelId="{55E33EB5-895F-492F-BF14-ADCEF4389964}" type="pres">
      <dgm:prSet presAssocID="{1BE02B9D-8056-4A5C-AF0E-1F33579FB255}" presName="hierChild3" presStyleCnt="0"/>
      <dgm:spPr/>
    </dgm:pt>
  </dgm:ptLst>
  <dgm:cxnLst>
    <dgm:cxn modelId="{4F89950F-1F7E-4862-8D20-88C1A0A2ACF3}" type="presOf" srcId="{B7207496-EE17-43A4-BFA4-D881706EF750}" destId="{EF6F9312-0DDF-465F-B7E6-724E9C4977E9}" srcOrd="1" destOrd="0" presId="urn:microsoft.com/office/officeart/2005/8/layout/orgChart1"/>
    <dgm:cxn modelId="{F82A432A-A81F-44D7-814D-722E1AE01634}" type="presOf" srcId="{11E03A4C-9F65-404A-9158-018455E5C730}" destId="{AF5E0242-E2F7-46E7-8A65-BE979621A7D2}" srcOrd="0" destOrd="0" presId="urn:microsoft.com/office/officeart/2005/8/layout/orgChart1"/>
    <dgm:cxn modelId="{2997553C-72A9-4CD9-B2D0-FBE826C3E648}" type="presOf" srcId="{73D68752-4AB5-4624-A98D-38D2131A8F26}" destId="{CCB61533-BA2A-4A99-AC3F-E204AD6C2270}" srcOrd="1" destOrd="0" presId="urn:microsoft.com/office/officeart/2005/8/layout/orgChart1"/>
    <dgm:cxn modelId="{8F0F4241-3C9D-411C-8D74-EB669548EB61}" type="presOf" srcId="{B7207496-EE17-43A4-BFA4-D881706EF750}" destId="{399FBE71-DB08-4484-AC0A-527E57B53DF2}" srcOrd="0" destOrd="0" presId="urn:microsoft.com/office/officeart/2005/8/layout/orgChart1"/>
    <dgm:cxn modelId="{A8DEFA62-77A7-48A6-9E2C-17F875A5FE76}" type="presOf" srcId="{87040787-4EBC-4E8D-B298-7A4AF54F2954}" destId="{D9FE94E6-4C40-4DC7-8481-4AAD602E4F29}" srcOrd="1" destOrd="0" presId="urn:microsoft.com/office/officeart/2005/8/layout/orgChart1"/>
    <dgm:cxn modelId="{9B9F5747-03E4-4F62-825B-5F2D07F4A439}" srcId="{1BE02B9D-8056-4A5C-AF0E-1F33579FB255}" destId="{B7207496-EE17-43A4-BFA4-D881706EF750}" srcOrd="0" destOrd="0" parTransId="{F9059B4C-CCBC-48A6-9035-F0B00739DD44}" sibTransId="{2BC2AB70-D171-494B-A045-C50B783B5642}"/>
    <dgm:cxn modelId="{57E5E447-87EA-4F7E-BBD1-92FE7B0D5F36}" type="presOf" srcId="{5A58F4C0-BD32-4C19-B376-4543DAF37D4E}" destId="{A339D51D-D6A6-4585-80E7-0AF53A9D071D}" srcOrd="1" destOrd="0" presId="urn:microsoft.com/office/officeart/2005/8/layout/orgChart1"/>
    <dgm:cxn modelId="{4B75B26A-E653-4B6A-BCF7-0560F044D791}" type="presOf" srcId="{3FAF866D-4512-4002-8B87-51950E258743}" destId="{38613A3E-0CD7-43E7-8E1A-1476DFFA8093}" srcOrd="0" destOrd="0" presId="urn:microsoft.com/office/officeart/2005/8/layout/orgChart1"/>
    <dgm:cxn modelId="{EBF65451-9DDB-4D27-AC2E-9E82106F1586}" type="presOf" srcId="{76EAE6BB-3733-41B4-985D-34BAB3B4E70B}" destId="{C60778C6-22A9-4E82-A788-BA02DA2C2E59}" srcOrd="0" destOrd="0" presId="urn:microsoft.com/office/officeart/2005/8/layout/orgChart1"/>
    <dgm:cxn modelId="{597B6D55-CFD7-473B-8E1C-B506B9113873}" type="presOf" srcId="{11E03A4C-9F65-404A-9158-018455E5C730}" destId="{3283A6A1-E222-4B22-8B09-2EEF2B2A35B4}" srcOrd="1" destOrd="0" presId="urn:microsoft.com/office/officeart/2005/8/layout/orgChart1"/>
    <dgm:cxn modelId="{2F2F3681-1FA7-41AB-BDD1-19EFC8BE6901}" type="presOf" srcId="{F9059B4C-CCBC-48A6-9035-F0B00739DD44}" destId="{8C32A4EE-65A0-4043-A026-F319AA28CC72}" srcOrd="0" destOrd="0" presId="urn:microsoft.com/office/officeart/2005/8/layout/orgChart1"/>
    <dgm:cxn modelId="{8A4E1B8B-F862-4B16-B422-B74ED4640E49}" srcId="{8CA351DD-36F9-404E-ABED-C44848F7DE44}" destId="{1BE02B9D-8056-4A5C-AF0E-1F33579FB255}" srcOrd="0" destOrd="0" parTransId="{9051DBBC-B5C4-49E5-9678-D57D76BBEDCA}" sibTransId="{F47B6DA1-8182-453D-85D7-65312A800F91}"/>
    <dgm:cxn modelId="{64F92F8D-CAD8-4F7D-8EDA-8CFDA70AA73C}" type="presOf" srcId="{8CA351DD-36F9-404E-ABED-C44848F7DE44}" destId="{4A85CFB3-7C42-48C3-94C8-B5CE90EF5744}" srcOrd="0" destOrd="0" presId="urn:microsoft.com/office/officeart/2005/8/layout/orgChart1"/>
    <dgm:cxn modelId="{A9737393-1F05-4B48-8F42-8A43845D8EA1}" type="presOf" srcId="{DF389E6D-F2F2-4113-B97F-6F119C6CB552}" destId="{49A736C0-BBCF-4474-A8C0-6F988B3F111C}" srcOrd="0" destOrd="0" presId="urn:microsoft.com/office/officeart/2005/8/layout/orgChart1"/>
    <dgm:cxn modelId="{B668BE9B-C933-4D6D-8644-E205F8383838}" type="presOf" srcId="{A4A3FB7C-7305-4FAB-96D7-1E40E6379C5A}" destId="{03700647-EDF5-4EDE-A379-E519F37FA998}" srcOrd="0" destOrd="0" presId="urn:microsoft.com/office/officeart/2005/8/layout/orgChart1"/>
    <dgm:cxn modelId="{6FCB15A3-7571-4DF2-8AC6-EEA495C67319}" srcId="{C2D72032-670E-4CFD-B8BC-CA5840AADE0D}" destId="{3FAF866D-4512-4002-8B87-51950E258743}" srcOrd="1" destOrd="0" parTransId="{DF389E6D-F2F2-4113-B97F-6F119C6CB552}" sibTransId="{860732B2-4059-4D45-88B6-39EDDDFAF56A}"/>
    <dgm:cxn modelId="{92CEBDA4-1628-45CB-A044-7908959AD617}" type="presOf" srcId="{1BE02B9D-8056-4A5C-AF0E-1F33579FB255}" destId="{3E48B807-20A4-4A40-BA25-E82837599C7E}" srcOrd="0" destOrd="0" presId="urn:microsoft.com/office/officeart/2005/8/layout/orgChart1"/>
    <dgm:cxn modelId="{FC931EAD-633D-425F-A079-FD93CFCBFDC4}" type="presOf" srcId="{C2D72032-670E-4CFD-B8BC-CA5840AADE0D}" destId="{9EB51B5B-560A-49B7-984D-079F06BAA526}" srcOrd="0" destOrd="0" presId="urn:microsoft.com/office/officeart/2005/8/layout/orgChart1"/>
    <dgm:cxn modelId="{15DD4FB3-EA15-4D7C-88DF-F9AA1EEAB9AD}" type="presOf" srcId="{5A58F4C0-BD32-4C19-B376-4543DAF37D4E}" destId="{4CF51877-764F-4EFE-A1A4-B76C1E9D8CFB}" srcOrd="0" destOrd="0" presId="urn:microsoft.com/office/officeart/2005/8/layout/orgChart1"/>
    <dgm:cxn modelId="{536D6BC1-0DC6-4521-91EF-4742982A32D3}" srcId="{C2D72032-670E-4CFD-B8BC-CA5840AADE0D}" destId="{87040787-4EBC-4E8D-B298-7A4AF54F2954}" srcOrd="2" destOrd="0" parTransId="{234A3DC0-B9F7-4C32-A0E3-10ABE889C503}" sibTransId="{01C688C4-E5C8-40AB-A64C-F0299F989FC7}"/>
    <dgm:cxn modelId="{E8A5ACC3-025D-424A-AC80-48B389F0C6E5}" type="presOf" srcId="{1129D39C-83B4-4970-ADC3-00BFC76A27C5}" destId="{1A3646EF-AF6E-4D3D-8784-7D17531181D7}" srcOrd="0" destOrd="0" presId="urn:microsoft.com/office/officeart/2005/8/layout/orgChart1"/>
    <dgm:cxn modelId="{5BEF49CF-FB8C-4CEA-B663-715836538142}" type="presOf" srcId="{87040787-4EBC-4E8D-B298-7A4AF54F2954}" destId="{70085F6C-9B39-4CCE-95CA-D8E561C2DCB7}" srcOrd="0" destOrd="0" presId="urn:microsoft.com/office/officeart/2005/8/layout/orgChart1"/>
    <dgm:cxn modelId="{0C7930D5-7507-414A-BF40-A12E756F0D2C}" type="presOf" srcId="{3FAF866D-4512-4002-8B87-51950E258743}" destId="{4CB242C7-CDAC-4285-9EAB-7EEB912CFB2C}" srcOrd="1" destOrd="0" presId="urn:microsoft.com/office/officeart/2005/8/layout/orgChart1"/>
    <dgm:cxn modelId="{C62044D6-C4E0-4EFF-8FF7-D9AC4764BE83}" type="presOf" srcId="{1BE02B9D-8056-4A5C-AF0E-1F33579FB255}" destId="{1671ED33-CAD2-4B03-BFE4-11C4F41DB45B}" srcOrd="1" destOrd="0" presId="urn:microsoft.com/office/officeart/2005/8/layout/orgChart1"/>
    <dgm:cxn modelId="{DB7377DA-A1C1-422F-B717-EDED661F5E1C}" type="presOf" srcId="{73D68752-4AB5-4624-A98D-38D2131A8F26}" destId="{09750BDD-FC90-4079-8A5B-AF70E183D4DD}" srcOrd="0" destOrd="0" presId="urn:microsoft.com/office/officeart/2005/8/layout/orgChart1"/>
    <dgm:cxn modelId="{17F233DD-752E-47AA-A828-A4C2CC37992A}" srcId="{C2D72032-670E-4CFD-B8BC-CA5840AADE0D}" destId="{5A58F4C0-BD32-4C19-B376-4543DAF37D4E}" srcOrd="0" destOrd="0" parTransId="{1129D39C-83B4-4970-ADC3-00BFC76A27C5}" sibTransId="{8576E652-07BF-43A7-B5C1-3C3F9615AA56}"/>
    <dgm:cxn modelId="{A4252EEF-05F4-45CE-858C-F1BBD7ACB087}" type="presOf" srcId="{ADEB39C1-9A8C-44EF-938B-6CC8D66D1418}" destId="{A12C3C3A-1B95-4477-B84D-337B4B43B22A}" srcOrd="0" destOrd="0" presId="urn:microsoft.com/office/officeart/2005/8/layout/orgChart1"/>
    <dgm:cxn modelId="{606E36EF-9988-49F9-8B16-382754DEF4CF}" srcId="{C2D72032-670E-4CFD-B8BC-CA5840AADE0D}" destId="{73D68752-4AB5-4624-A98D-38D2131A8F26}" srcOrd="3" destOrd="0" parTransId="{ADEB39C1-9A8C-44EF-938B-6CC8D66D1418}" sibTransId="{1FA2D80C-B89E-45F7-BAEA-15C7F30EFC71}"/>
    <dgm:cxn modelId="{494DEEF6-410B-438F-8AF2-460999D363D6}" srcId="{C2D72032-670E-4CFD-B8BC-CA5840AADE0D}" destId="{11E03A4C-9F65-404A-9158-018455E5C730}" srcOrd="4" destOrd="0" parTransId="{76EAE6BB-3733-41B4-985D-34BAB3B4E70B}" sibTransId="{897D90CB-696A-44C3-A90B-15C309315B98}"/>
    <dgm:cxn modelId="{528D10FC-DD68-4B30-BAF8-75FC73D3AAE4}" type="presOf" srcId="{234A3DC0-B9F7-4C32-A0E3-10ABE889C503}" destId="{86341815-AB92-4CF3-885B-778F82C5FB72}" srcOrd="0" destOrd="0" presId="urn:microsoft.com/office/officeart/2005/8/layout/orgChart1"/>
    <dgm:cxn modelId="{F5DE19FD-F165-4926-B952-DC4ACD33710D}" type="presOf" srcId="{C2D72032-670E-4CFD-B8BC-CA5840AADE0D}" destId="{1A941A98-B19F-4AB6-80E8-0BFB1C2059E8}" srcOrd="1" destOrd="0" presId="urn:microsoft.com/office/officeart/2005/8/layout/orgChart1"/>
    <dgm:cxn modelId="{7B1CC1FE-E14F-4DAC-A3B4-27056C5998AD}" srcId="{B7207496-EE17-43A4-BFA4-D881706EF750}" destId="{C2D72032-670E-4CFD-B8BC-CA5840AADE0D}" srcOrd="0" destOrd="0" parTransId="{A4A3FB7C-7305-4FAB-96D7-1E40E6379C5A}" sibTransId="{7B56A7EB-A6BF-4396-A358-EECAD9E56E29}"/>
    <dgm:cxn modelId="{E41745DE-ADD2-4986-9D39-C0922CB3E260}" type="presParOf" srcId="{4A85CFB3-7C42-48C3-94C8-B5CE90EF5744}" destId="{B60E74A0-AAEC-4B4C-A223-545517716B3D}" srcOrd="0" destOrd="0" presId="urn:microsoft.com/office/officeart/2005/8/layout/orgChart1"/>
    <dgm:cxn modelId="{8EC7FFAC-EDCB-494D-8EA4-D7C21C0FBA35}" type="presParOf" srcId="{B60E74A0-AAEC-4B4C-A223-545517716B3D}" destId="{540CD542-AD7D-4E12-9833-20F003E8858E}" srcOrd="0" destOrd="0" presId="urn:microsoft.com/office/officeart/2005/8/layout/orgChart1"/>
    <dgm:cxn modelId="{A6A43F2A-524C-4D21-88F6-F5B5BB97C6C2}" type="presParOf" srcId="{540CD542-AD7D-4E12-9833-20F003E8858E}" destId="{3E48B807-20A4-4A40-BA25-E82837599C7E}" srcOrd="0" destOrd="0" presId="urn:microsoft.com/office/officeart/2005/8/layout/orgChart1"/>
    <dgm:cxn modelId="{0037C68C-018E-4E46-A82E-16C1685B7A31}" type="presParOf" srcId="{540CD542-AD7D-4E12-9833-20F003E8858E}" destId="{1671ED33-CAD2-4B03-BFE4-11C4F41DB45B}" srcOrd="1" destOrd="0" presId="urn:microsoft.com/office/officeart/2005/8/layout/orgChart1"/>
    <dgm:cxn modelId="{04772E5A-8A0F-44BF-9F3B-757D16C1338C}" type="presParOf" srcId="{B60E74A0-AAEC-4B4C-A223-545517716B3D}" destId="{A270F000-C1B3-4C5B-BBE0-2ED8261CC651}" srcOrd="1" destOrd="0" presId="urn:microsoft.com/office/officeart/2005/8/layout/orgChart1"/>
    <dgm:cxn modelId="{4BE3292D-A37E-4197-971E-2A39601A3A55}" type="presParOf" srcId="{A270F000-C1B3-4C5B-BBE0-2ED8261CC651}" destId="{8C32A4EE-65A0-4043-A026-F319AA28CC72}" srcOrd="0" destOrd="0" presId="urn:microsoft.com/office/officeart/2005/8/layout/orgChart1"/>
    <dgm:cxn modelId="{4A53907B-466F-4880-8197-197A862A1AF3}" type="presParOf" srcId="{A270F000-C1B3-4C5B-BBE0-2ED8261CC651}" destId="{54E91961-C6C0-4B44-B97D-C8C49AF189A6}" srcOrd="1" destOrd="0" presId="urn:microsoft.com/office/officeart/2005/8/layout/orgChart1"/>
    <dgm:cxn modelId="{E6AC58FE-56B6-4637-A6A5-CA041045FC2F}" type="presParOf" srcId="{54E91961-C6C0-4B44-B97D-C8C49AF189A6}" destId="{B4ABC6BE-B1FA-420E-BDF9-AA344FE05A6A}" srcOrd="0" destOrd="0" presId="urn:microsoft.com/office/officeart/2005/8/layout/orgChart1"/>
    <dgm:cxn modelId="{6AEBFFDA-FCA2-4892-8223-6E90EA882D35}" type="presParOf" srcId="{B4ABC6BE-B1FA-420E-BDF9-AA344FE05A6A}" destId="{399FBE71-DB08-4484-AC0A-527E57B53DF2}" srcOrd="0" destOrd="0" presId="urn:microsoft.com/office/officeart/2005/8/layout/orgChart1"/>
    <dgm:cxn modelId="{3D86741B-44CC-4DE0-86B5-B9A1528A5651}" type="presParOf" srcId="{B4ABC6BE-B1FA-420E-BDF9-AA344FE05A6A}" destId="{EF6F9312-0DDF-465F-B7E6-724E9C4977E9}" srcOrd="1" destOrd="0" presId="urn:microsoft.com/office/officeart/2005/8/layout/orgChart1"/>
    <dgm:cxn modelId="{20CA080B-ADD4-42E7-AEF0-39E58D27B265}" type="presParOf" srcId="{54E91961-C6C0-4B44-B97D-C8C49AF189A6}" destId="{405FD1B0-F355-4C5D-9DAD-CD1E9FDA8BCA}" srcOrd="1" destOrd="0" presId="urn:microsoft.com/office/officeart/2005/8/layout/orgChart1"/>
    <dgm:cxn modelId="{34C93640-0F12-4513-A8CA-E4710C7B8AEF}" type="presParOf" srcId="{405FD1B0-F355-4C5D-9DAD-CD1E9FDA8BCA}" destId="{03700647-EDF5-4EDE-A379-E519F37FA998}" srcOrd="0" destOrd="0" presId="urn:microsoft.com/office/officeart/2005/8/layout/orgChart1"/>
    <dgm:cxn modelId="{6B5C6D06-0DA2-4131-A1D4-759D08A50963}" type="presParOf" srcId="{405FD1B0-F355-4C5D-9DAD-CD1E9FDA8BCA}" destId="{5D0F6D40-1104-4F1D-AEE4-39036BA5E5D4}" srcOrd="1" destOrd="0" presId="urn:microsoft.com/office/officeart/2005/8/layout/orgChart1"/>
    <dgm:cxn modelId="{8CA3D95B-433A-46B4-9A6D-DDC1CF81B2D6}" type="presParOf" srcId="{5D0F6D40-1104-4F1D-AEE4-39036BA5E5D4}" destId="{0254AC44-5D5C-4641-9F14-01AFF23D4D1D}" srcOrd="0" destOrd="0" presId="urn:microsoft.com/office/officeart/2005/8/layout/orgChart1"/>
    <dgm:cxn modelId="{6A2B51D1-AEDC-40EF-BDF4-6AC754F990D7}" type="presParOf" srcId="{0254AC44-5D5C-4641-9F14-01AFF23D4D1D}" destId="{9EB51B5B-560A-49B7-984D-079F06BAA526}" srcOrd="0" destOrd="0" presId="urn:microsoft.com/office/officeart/2005/8/layout/orgChart1"/>
    <dgm:cxn modelId="{3CFC1CB1-D8DA-44F1-AD7F-8CDC6DE1D98A}" type="presParOf" srcId="{0254AC44-5D5C-4641-9F14-01AFF23D4D1D}" destId="{1A941A98-B19F-4AB6-80E8-0BFB1C2059E8}" srcOrd="1" destOrd="0" presId="urn:microsoft.com/office/officeart/2005/8/layout/orgChart1"/>
    <dgm:cxn modelId="{2BAB26BB-2C1F-434A-A07B-C0103E7D717F}" type="presParOf" srcId="{5D0F6D40-1104-4F1D-AEE4-39036BA5E5D4}" destId="{8962CBD0-E934-4D7E-9A4E-20CA4702418A}" srcOrd="1" destOrd="0" presId="urn:microsoft.com/office/officeart/2005/8/layout/orgChart1"/>
    <dgm:cxn modelId="{89ACD35A-4510-421A-9036-2F647C8F6458}" type="presParOf" srcId="{8962CBD0-E934-4D7E-9A4E-20CA4702418A}" destId="{1A3646EF-AF6E-4D3D-8784-7D17531181D7}" srcOrd="0" destOrd="0" presId="urn:microsoft.com/office/officeart/2005/8/layout/orgChart1"/>
    <dgm:cxn modelId="{0A16D82B-013C-48A0-8738-F7E7823B60DC}" type="presParOf" srcId="{8962CBD0-E934-4D7E-9A4E-20CA4702418A}" destId="{07100EB1-A34E-430E-8DFD-EFCAA8BE7CB8}" srcOrd="1" destOrd="0" presId="urn:microsoft.com/office/officeart/2005/8/layout/orgChart1"/>
    <dgm:cxn modelId="{56646E41-9852-4DBC-B1AC-704A80C16A2E}" type="presParOf" srcId="{07100EB1-A34E-430E-8DFD-EFCAA8BE7CB8}" destId="{6262032E-C03A-4CCD-B34A-A83A511B7BF2}" srcOrd="0" destOrd="0" presId="urn:microsoft.com/office/officeart/2005/8/layout/orgChart1"/>
    <dgm:cxn modelId="{6F126E4B-0A10-497D-86CD-67F008537B97}" type="presParOf" srcId="{6262032E-C03A-4CCD-B34A-A83A511B7BF2}" destId="{4CF51877-764F-4EFE-A1A4-B76C1E9D8CFB}" srcOrd="0" destOrd="0" presId="urn:microsoft.com/office/officeart/2005/8/layout/orgChart1"/>
    <dgm:cxn modelId="{16606564-3D0E-47FC-9EA5-46E8EB91BA07}" type="presParOf" srcId="{6262032E-C03A-4CCD-B34A-A83A511B7BF2}" destId="{A339D51D-D6A6-4585-80E7-0AF53A9D071D}" srcOrd="1" destOrd="0" presId="urn:microsoft.com/office/officeart/2005/8/layout/orgChart1"/>
    <dgm:cxn modelId="{E45B460F-8780-442C-8CD5-7C6A5864906D}" type="presParOf" srcId="{07100EB1-A34E-430E-8DFD-EFCAA8BE7CB8}" destId="{FE5A4230-F29E-4C62-9024-5C9F0F647876}" srcOrd="1" destOrd="0" presId="urn:microsoft.com/office/officeart/2005/8/layout/orgChart1"/>
    <dgm:cxn modelId="{380AAD50-2798-4B89-B104-DAB3AA7A4F9B}" type="presParOf" srcId="{07100EB1-A34E-430E-8DFD-EFCAA8BE7CB8}" destId="{67187D17-7B81-4FBA-B75B-B4747F11168F}" srcOrd="2" destOrd="0" presId="urn:microsoft.com/office/officeart/2005/8/layout/orgChart1"/>
    <dgm:cxn modelId="{D017C4E3-46D8-4719-8A0E-33FC9E3B01BE}" type="presParOf" srcId="{8962CBD0-E934-4D7E-9A4E-20CA4702418A}" destId="{49A736C0-BBCF-4474-A8C0-6F988B3F111C}" srcOrd="2" destOrd="0" presId="urn:microsoft.com/office/officeart/2005/8/layout/orgChart1"/>
    <dgm:cxn modelId="{6708DDD0-DF65-4A70-A116-927BAA40C914}" type="presParOf" srcId="{8962CBD0-E934-4D7E-9A4E-20CA4702418A}" destId="{A7DF1659-FC5C-4574-9779-C1E1FB3883A2}" srcOrd="3" destOrd="0" presId="urn:microsoft.com/office/officeart/2005/8/layout/orgChart1"/>
    <dgm:cxn modelId="{308A3EE0-C770-4D46-8DC3-FF1BDA1FA307}" type="presParOf" srcId="{A7DF1659-FC5C-4574-9779-C1E1FB3883A2}" destId="{6811C52F-9833-4C74-88E7-528850BA21B3}" srcOrd="0" destOrd="0" presId="urn:microsoft.com/office/officeart/2005/8/layout/orgChart1"/>
    <dgm:cxn modelId="{E4C5D35C-983C-47B4-A1B8-D20A13CA9552}" type="presParOf" srcId="{6811C52F-9833-4C74-88E7-528850BA21B3}" destId="{38613A3E-0CD7-43E7-8E1A-1476DFFA8093}" srcOrd="0" destOrd="0" presId="urn:microsoft.com/office/officeart/2005/8/layout/orgChart1"/>
    <dgm:cxn modelId="{0A19D324-5AC6-4D29-BBBE-25CDC1893ED6}" type="presParOf" srcId="{6811C52F-9833-4C74-88E7-528850BA21B3}" destId="{4CB242C7-CDAC-4285-9EAB-7EEB912CFB2C}" srcOrd="1" destOrd="0" presId="urn:microsoft.com/office/officeart/2005/8/layout/orgChart1"/>
    <dgm:cxn modelId="{BDB3AF34-A523-4681-A790-9530C4869115}" type="presParOf" srcId="{A7DF1659-FC5C-4574-9779-C1E1FB3883A2}" destId="{427933B9-742B-4BA2-B78E-91D62A39A04A}" srcOrd="1" destOrd="0" presId="urn:microsoft.com/office/officeart/2005/8/layout/orgChart1"/>
    <dgm:cxn modelId="{E83E3D31-A266-479C-8005-9BECF2429DEA}" type="presParOf" srcId="{A7DF1659-FC5C-4574-9779-C1E1FB3883A2}" destId="{0ED9E073-AF09-469B-BECD-9B0AEEF11D6E}" srcOrd="2" destOrd="0" presId="urn:microsoft.com/office/officeart/2005/8/layout/orgChart1"/>
    <dgm:cxn modelId="{41E4378D-E1D2-4CC1-AD44-6CA3F16430F7}" type="presParOf" srcId="{8962CBD0-E934-4D7E-9A4E-20CA4702418A}" destId="{86341815-AB92-4CF3-885B-778F82C5FB72}" srcOrd="4" destOrd="0" presId="urn:microsoft.com/office/officeart/2005/8/layout/orgChart1"/>
    <dgm:cxn modelId="{B97BC75E-1F14-42E2-9299-029E6E47D4AF}" type="presParOf" srcId="{8962CBD0-E934-4D7E-9A4E-20CA4702418A}" destId="{55AFEC93-7CBC-428D-BC03-CA1E42356C5B}" srcOrd="5" destOrd="0" presId="urn:microsoft.com/office/officeart/2005/8/layout/orgChart1"/>
    <dgm:cxn modelId="{6ED61F1D-1544-4450-AB69-D070B300C0EA}" type="presParOf" srcId="{55AFEC93-7CBC-428D-BC03-CA1E42356C5B}" destId="{ED4D91BD-1FDD-4D8A-BAF7-575129093AC2}" srcOrd="0" destOrd="0" presId="urn:microsoft.com/office/officeart/2005/8/layout/orgChart1"/>
    <dgm:cxn modelId="{44FD0F71-D514-44AA-9576-C9D258431E97}" type="presParOf" srcId="{ED4D91BD-1FDD-4D8A-BAF7-575129093AC2}" destId="{70085F6C-9B39-4CCE-95CA-D8E561C2DCB7}" srcOrd="0" destOrd="0" presId="urn:microsoft.com/office/officeart/2005/8/layout/orgChart1"/>
    <dgm:cxn modelId="{05D1C824-D5B1-4783-99B2-C75A79FA23C6}" type="presParOf" srcId="{ED4D91BD-1FDD-4D8A-BAF7-575129093AC2}" destId="{D9FE94E6-4C40-4DC7-8481-4AAD602E4F29}" srcOrd="1" destOrd="0" presId="urn:microsoft.com/office/officeart/2005/8/layout/orgChart1"/>
    <dgm:cxn modelId="{393874D0-74CE-4819-9964-78AA4B10FB1D}" type="presParOf" srcId="{55AFEC93-7CBC-428D-BC03-CA1E42356C5B}" destId="{6D356A8C-6154-4F32-8632-ECA72DF685D9}" srcOrd="1" destOrd="0" presId="urn:microsoft.com/office/officeart/2005/8/layout/orgChart1"/>
    <dgm:cxn modelId="{D1716820-5F9B-4121-B7C8-36574E044B16}" type="presParOf" srcId="{55AFEC93-7CBC-428D-BC03-CA1E42356C5B}" destId="{58B56AF0-9A1D-4792-ADBB-9CACF0503448}" srcOrd="2" destOrd="0" presId="urn:microsoft.com/office/officeart/2005/8/layout/orgChart1"/>
    <dgm:cxn modelId="{126B5546-3BBD-48F1-9D84-8407DC9E9C4B}" type="presParOf" srcId="{8962CBD0-E934-4D7E-9A4E-20CA4702418A}" destId="{A12C3C3A-1B95-4477-B84D-337B4B43B22A}" srcOrd="6" destOrd="0" presId="urn:microsoft.com/office/officeart/2005/8/layout/orgChart1"/>
    <dgm:cxn modelId="{4B66D969-FCB9-408E-8524-BDF6CC46431B}" type="presParOf" srcId="{8962CBD0-E934-4D7E-9A4E-20CA4702418A}" destId="{A5EBB50A-715F-420D-ACB0-6CF7293E3D71}" srcOrd="7" destOrd="0" presId="urn:microsoft.com/office/officeart/2005/8/layout/orgChart1"/>
    <dgm:cxn modelId="{FA217914-CCBE-4D56-84D2-86C6854D978F}" type="presParOf" srcId="{A5EBB50A-715F-420D-ACB0-6CF7293E3D71}" destId="{F19F2C39-32CB-4209-892A-326DCD1A7CB1}" srcOrd="0" destOrd="0" presId="urn:microsoft.com/office/officeart/2005/8/layout/orgChart1"/>
    <dgm:cxn modelId="{582EA2EC-AD28-4F6F-AB91-C8DDAAA48430}" type="presParOf" srcId="{F19F2C39-32CB-4209-892A-326DCD1A7CB1}" destId="{09750BDD-FC90-4079-8A5B-AF70E183D4DD}" srcOrd="0" destOrd="0" presId="urn:microsoft.com/office/officeart/2005/8/layout/orgChart1"/>
    <dgm:cxn modelId="{0EA95E3C-1AFE-4C17-8C89-11F0BBC73D96}" type="presParOf" srcId="{F19F2C39-32CB-4209-892A-326DCD1A7CB1}" destId="{CCB61533-BA2A-4A99-AC3F-E204AD6C2270}" srcOrd="1" destOrd="0" presId="urn:microsoft.com/office/officeart/2005/8/layout/orgChart1"/>
    <dgm:cxn modelId="{C43928B4-488C-441B-BCB0-5AD722533862}" type="presParOf" srcId="{A5EBB50A-715F-420D-ACB0-6CF7293E3D71}" destId="{88A2E747-134E-4CAF-B0D4-512EC61C76FE}" srcOrd="1" destOrd="0" presId="urn:microsoft.com/office/officeart/2005/8/layout/orgChart1"/>
    <dgm:cxn modelId="{05766940-8D04-4D94-8DAB-CDB995DB0C91}" type="presParOf" srcId="{A5EBB50A-715F-420D-ACB0-6CF7293E3D71}" destId="{486BA6F5-FD50-490C-8136-3AC67560EF9B}" srcOrd="2" destOrd="0" presId="urn:microsoft.com/office/officeart/2005/8/layout/orgChart1"/>
    <dgm:cxn modelId="{0FA6B5BA-6B24-44DB-8511-DFB475D1A656}" type="presParOf" srcId="{8962CBD0-E934-4D7E-9A4E-20CA4702418A}" destId="{C60778C6-22A9-4E82-A788-BA02DA2C2E59}" srcOrd="8" destOrd="0" presId="urn:microsoft.com/office/officeart/2005/8/layout/orgChart1"/>
    <dgm:cxn modelId="{5F11CE82-BAF3-4AC5-A57D-905A553AB8E7}" type="presParOf" srcId="{8962CBD0-E934-4D7E-9A4E-20CA4702418A}" destId="{4FA56D56-FB7E-45AB-A741-1ADC88B86166}" srcOrd="9" destOrd="0" presId="urn:microsoft.com/office/officeart/2005/8/layout/orgChart1"/>
    <dgm:cxn modelId="{41B697EF-54D0-4D5F-9A0A-7E468E28DED0}" type="presParOf" srcId="{4FA56D56-FB7E-45AB-A741-1ADC88B86166}" destId="{6700E5A8-79C4-4B6A-A2B6-B810855458E7}" srcOrd="0" destOrd="0" presId="urn:microsoft.com/office/officeart/2005/8/layout/orgChart1"/>
    <dgm:cxn modelId="{913CBD57-C944-47D5-9655-868F80DEF914}" type="presParOf" srcId="{6700E5A8-79C4-4B6A-A2B6-B810855458E7}" destId="{AF5E0242-E2F7-46E7-8A65-BE979621A7D2}" srcOrd="0" destOrd="0" presId="urn:microsoft.com/office/officeart/2005/8/layout/orgChart1"/>
    <dgm:cxn modelId="{6BA7B884-5787-4C52-B08B-9A71379D02E8}" type="presParOf" srcId="{6700E5A8-79C4-4B6A-A2B6-B810855458E7}" destId="{3283A6A1-E222-4B22-8B09-2EEF2B2A35B4}" srcOrd="1" destOrd="0" presId="urn:microsoft.com/office/officeart/2005/8/layout/orgChart1"/>
    <dgm:cxn modelId="{6C38DDB0-B3AB-4A35-9BBA-BFD353002676}" type="presParOf" srcId="{4FA56D56-FB7E-45AB-A741-1ADC88B86166}" destId="{099820E9-1928-4BD6-8417-449B226D58A0}" srcOrd="1" destOrd="0" presId="urn:microsoft.com/office/officeart/2005/8/layout/orgChart1"/>
    <dgm:cxn modelId="{2B3CA805-7509-4F98-962C-FB86E9DA5CD2}" type="presParOf" srcId="{4FA56D56-FB7E-45AB-A741-1ADC88B86166}" destId="{4A75DB21-EFBD-4968-A532-924225773965}" srcOrd="2" destOrd="0" presId="urn:microsoft.com/office/officeart/2005/8/layout/orgChart1"/>
    <dgm:cxn modelId="{D4C41E0A-69CA-44BF-BFED-6F632887468A}" type="presParOf" srcId="{5D0F6D40-1104-4F1D-AEE4-39036BA5E5D4}" destId="{2ABE6EB0-7516-41ED-A1F8-2001A85CE05B}" srcOrd="2" destOrd="0" presId="urn:microsoft.com/office/officeart/2005/8/layout/orgChart1"/>
    <dgm:cxn modelId="{27A73727-0801-448B-835B-20FA145C0C33}" type="presParOf" srcId="{54E91961-C6C0-4B44-B97D-C8C49AF189A6}" destId="{5FF1678A-E26F-4DFC-9ADA-6018E5FC0DED}" srcOrd="2" destOrd="0" presId="urn:microsoft.com/office/officeart/2005/8/layout/orgChart1"/>
    <dgm:cxn modelId="{B5AC2A9B-8FB9-419F-AEB7-B6BB64C6C57E}" type="presParOf" srcId="{B60E74A0-AAEC-4B4C-A223-545517716B3D}" destId="{55E33EB5-895F-492F-BF14-ADCEF438996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A351DD-36F9-404E-ABED-C44848F7DE44}" type="doc">
      <dgm:prSet loTypeId="urn:microsoft.com/office/officeart/2005/8/layout/orgChart1" loCatId="hierarchy" qsTypeId="urn:microsoft.com/office/officeart/2005/8/quickstyle/3d2#23" qsCatId="3D" csTypeId="urn:microsoft.com/office/officeart/2005/8/colors/accent1_2" csCatId="accent1" phldr="1"/>
      <dgm:spPr/>
      <dgm:t>
        <a:bodyPr/>
        <a:lstStyle/>
        <a:p>
          <a:endParaRPr lang="it-IT"/>
        </a:p>
      </dgm:t>
    </dgm:pt>
    <dgm:pt modelId="{CA60F81E-1EBE-4E1A-B7FF-ABE84EA5B8EE}">
      <dgm:prSet phldrT="[Testo]" custT="1"/>
      <dgm:spPr/>
      <dgm:t>
        <a:bodyPr/>
        <a:lstStyle/>
        <a:p>
          <a:r>
            <a:rPr lang="it-IT" sz="2400" dirty="0"/>
            <a:t>PIN 5_2012_ Richiesta NOF</a:t>
          </a:r>
        </a:p>
      </dgm:t>
    </dgm:pt>
    <dgm:pt modelId="{1EF30451-3223-461A-A08B-5D98C095BC35}" type="parTrans" cxnId="{33F22CBE-30F6-48AA-89F0-37320CD56942}">
      <dgm:prSet/>
      <dgm:spPr/>
      <dgm:t>
        <a:bodyPr/>
        <a:lstStyle/>
        <a:p>
          <a:endParaRPr lang="it-IT" sz="1800"/>
        </a:p>
      </dgm:t>
    </dgm:pt>
    <dgm:pt modelId="{2D316C06-C2E2-49EC-8FC7-30E1E64758CF}" type="sibTrans" cxnId="{33F22CBE-30F6-48AA-89F0-37320CD56942}">
      <dgm:prSet/>
      <dgm:spPr/>
      <dgm:t>
        <a:bodyPr/>
        <a:lstStyle/>
        <a:p>
          <a:endParaRPr lang="it-IT" sz="1800"/>
        </a:p>
      </dgm:t>
    </dgm:pt>
    <dgm:pt modelId="{B69391F9-CC1D-40CF-AF62-F354370D4BBF}">
      <dgm:prSet phldrT="[Testo]" custT="1"/>
      <dgm:spPr>
        <a:solidFill>
          <a:srgbClr val="FF0000"/>
        </a:solidFill>
      </dgm:spPr>
      <dgm:t>
        <a:bodyPr/>
        <a:lstStyle/>
        <a:p>
          <a:r>
            <a:rPr lang="it-IT" sz="2400" dirty="0"/>
            <a:t>PIN_1_2012 </a:t>
          </a:r>
          <a:r>
            <a:rPr lang="it-IT" sz="2400" dirty="0" err="1"/>
            <a:t>esame_progetto</a:t>
          </a:r>
          <a:endParaRPr lang="it-IT" sz="2400" dirty="0"/>
        </a:p>
      </dgm:t>
    </dgm:pt>
    <dgm:pt modelId="{C73763C4-4CD4-4754-9B87-7C97FDAD0391}" type="parTrans" cxnId="{4B06EC3B-2C2D-4A4B-8150-17B0E7498D09}">
      <dgm:prSet custT="1"/>
      <dgm:spPr/>
      <dgm:t>
        <a:bodyPr/>
        <a:lstStyle/>
        <a:p>
          <a:endParaRPr lang="it-IT" sz="500" dirty="0"/>
        </a:p>
      </dgm:t>
    </dgm:pt>
    <dgm:pt modelId="{9F5D4291-C74A-4F49-99D5-D4B33AB287EB}" type="sibTrans" cxnId="{4B06EC3B-2C2D-4A4B-8150-17B0E7498D09}">
      <dgm:prSet/>
      <dgm:spPr/>
      <dgm:t>
        <a:bodyPr/>
        <a:lstStyle/>
        <a:p>
          <a:endParaRPr lang="it-IT" sz="1800"/>
        </a:p>
      </dgm:t>
    </dgm:pt>
    <dgm:pt modelId="{4E5C5129-383C-4AA2-9D73-9B873B887ED0}">
      <dgm:prSet custT="1"/>
      <dgm:spPr/>
      <dgm:t>
        <a:bodyPr/>
        <a:lstStyle/>
        <a:p>
          <a:r>
            <a:rPr lang="it-IT" sz="2000" dirty="0"/>
            <a:t>PIN 6_2012_Richiesta verifica corso d'opera</a:t>
          </a:r>
        </a:p>
      </dgm:t>
    </dgm:pt>
    <dgm:pt modelId="{F5B4A3FD-6B07-451A-8679-04DEE7E9938C}" type="parTrans" cxnId="{A10A574D-33A6-4DE1-B65F-B5941D4A7CB2}">
      <dgm:prSet custT="1"/>
      <dgm:spPr/>
      <dgm:t>
        <a:bodyPr/>
        <a:lstStyle/>
        <a:p>
          <a:endParaRPr lang="it-IT" sz="500" dirty="0"/>
        </a:p>
      </dgm:t>
    </dgm:pt>
    <dgm:pt modelId="{90A94417-DFEF-4040-A3CE-EE7093AB84CE}" type="sibTrans" cxnId="{A10A574D-33A6-4DE1-B65F-B5941D4A7CB2}">
      <dgm:prSet/>
      <dgm:spPr/>
      <dgm:t>
        <a:bodyPr/>
        <a:lstStyle/>
        <a:p>
          <a:endParaRPr lang="it-IT" sz="1800"/>
        </a:p>
      </dgm:t>
    </dgm:pt>
    <dgm:pt modelId="{B7207496-EE17-43A4-BFA4-D881706EF750}">
      <dgm:prSet custT="1"/>
      <dgm:spPr>
        <a:solidFill>
          <a:srgbClr val="FF0000"/>
        </a:solidFill>
      </dgm:spPr>
      <dgm:t>
        <a:bodyPr/>
        <a:lstStyle/>
        <a:p>
          <a:r>
            <a:rPr lang="it-IT" sz="2000" dirty="0"/>
            <a:t>PIN_2_2014_SCIA</a:t>
          </a:r>
        </a:p>
      </dgm:t>
    </dgm:pt>
    <dgm:pt modelId="{F9059B4C-CCBC-48A6-9035-F0B00739DD44}" type="parTrans" cxnId="{9B9F5747-03E4-4F62-825B-5F2D07F4A439}">
      <dgm:prSet custT="1"/>
      <dgm:spPr/>
      <dgm:t>
        <a:bodyPr/>
        <a:lstStyle/>
        <a:p>
          <a:endParaRPr lang="it-IT" sz="500" dirty="0"/>
        </a:p>
      </dgm:t>
    </dgm:pt>
    <dgm:pt modelId="{2BC2AB70-D171-494B-A045-C50B783B5642}" type="sibTrans" cxnId="{9B9F5747-03E4-4F62-825B-5F2D07F4A439}">
      <dgm:prSet/>
      <dgm:spPr/>
      <dgm:t>
        <a:bodyPr/>
        <a:lstStyle/>
        <a:p>
          <a:endParaRPr lang="it-IT" sz="1800"/>
        </a:p>
      </dgm:t>
    </dgm:pt>
    <dgm:pt modelId="{C2D72032-670E-4CFD-B8BC-CA5840AADE0D}">
      <dgm:prSet custT="1"/>
      <dgm:spPr>
        <a:solidFill>
          <a:srgbClr val="FF0000"/>
        </a:solidFill>
      </dgm:spPr>
      <dgm:t>
        <a:bodyPr/>
        <a:lstStyle/>
        <a:p>
          <a:r>
            <a:rPr lang="it-IT" sz="2000" dirty="0"/>
            <a:t>PIN 2.1_2014_Asseverazione</a:t>
          </a:r>
        </a:p>
      </dgm:t>
    </dgm:pt>
    <dgm:pt modelId="{A4A3FB7C-7305-4FAB-96D7-1E40E6379C5A}" type="parTrans" cxnId="{7B1CC1FE-E14F-4DAC-A3B4-27056C5998AD}">
      <dgm:prSet custT="1"/>
      <dgm:spPr/>
      <dgm:t>
        <a:bodyPr/>
        <a:lstStyle/>
        <a:p>
          <a:endParaRPr lang="it-IT" sz="500" dirty="0"/>
        </a:p>
      </dgm:t>
    </dgm:pt>
    <dgm:pt modelId="{7B56A7EB-A6BF-4396-A358-EECAD9E56E29}" type="sibTrans" cxnId="{7B1CC1FE-E14F-4DAC-A3B4-27056C5998AD}">
      <dgm:prSet/>
      <dgm:spPr/>
      <dgm:t>
        <a:bodyPr/>
        <a:lstStyle/>
        <a:p>
          <a:endParaRPr lang="it-IT" sz="1800"/>
        </a:p>
      </dgm:t>
    </dgm:pt>
    <dgm:pt modelId="{5A58F4C0-BD32-4C19-B376-4543DAF37D4E}">
      <dgm:prSet custT="1"/>
      <dgm:spPr>
        <a:solidFill>
          <a:srgbClr val="FF0000"/>
        </a:solidFill>
      </dgm:spPr>
      <dgm:t>
        <a:bodyPr/>
        <a:lstStyle/>
        <a:p>
          <a:r>
            <a:rPr lang="it-IT" sz="1600" dirty="0"/>
            <a:t>PIN 2.2_2014 CERT REI</a:t>
          </a:r>
        </a:p>
      </dgm:t>
    </dgm:pt>
    <dgm:pt modelId="{1129D39C-83B4-4970-ADC3-00BFC76A27C5}" type="parTrans" cxnId="{17F233DD-752E-47AA-A828-A4C2CC37992A}">
      <dgm:prSet custT="1"/>
      <dgm:spPr/>
      <dgm:t>
        <a:bodyPr/>
        <a:lstStyle/>
        <a:p>
          <a:endParaRPr lang="it-IT" sz="500" dirty="0"/>
        </a:p>
      </dgm:t>
    </dgm:pt>
    <dgm:pt modelId="{8576E652-07BF-43A7-B5C1-3C3F9615AA56}" type="sibTrans" cxnId="{17F233DD-752E-47AA-A828-A4C2CC37992A}">
      <dgm:prSet/>
      <dgm:spPr/>
      <dgm:t>
        <a:bodyPr/>
        <a:lstStyle/>
        <a:p>
          <a:endParaRPr lang="it-IT" sz="1800"/>
        </a:p>
      </dgm:t>
    </dgm:pt>
    <dgm:pt modelId="{2953CBE2-E061-4452-A1C2-34354F836ACA}" type="asst">
      <dgm:prSet custT="1"/>
      <dgm:spPr>
        <a:solidFill>
          <a:srgbClr val="860000"/>
        </a:solidFill>
      </dgm:spPr>
      <dgm:t>
        <a:bodyPr/>
        <a:lstStyle/>
        <a:p>
          <a:r>
            <a:rPr lang="it-IT" sz="1800" dirty="0"/>
            <a:t>PIN 4_ 2012 Deroga</a:t>
          </a:r>
        </a:p>
      </dgm:t>
    </dgm:pt>
    <dgm:pt modelId="{4745DDA6-A54F-49DB-8855-A5F2DE0EDEAA}" type="parTrans" cxnId="{2EEDAA4F-B975-4BBC-A3E4-B1E88860EB25}">
      <dgm:prSet/>
      <dgm:spPr/>
      <dgm:t>
        <a:bodyPr/>
        <a:lstStyle/>
        <a:p>
          <a:endParaRPr lang="it-IT" dirty="0"/>
        </a:p>
      </dgm:t>
    </dgm:pt>
    <dgm:pt modelId="{847F5C29-EB63-429D-B021-6F33C6904506}" type="sibTrans" cxnId="{2EEDAA4F-B975-4BBC-A3E4-B1E88860EB25}">
      <dgm:prSet/>
      <dgm:spPr/>
      <dgm:t>
        <a:bodyPr/>
        <a:lstStyle/>
        <a:p>
          <a:endParaRPr lang="it-IT"/>
        </a:p>
      </dgm:t>
    </dgm:pt>
    <dgm:pt modelId="{73D68752-4AB5-4624-A98D-38D2131A8F26}">
      <dgm:prSet/>
      <dgm:spPr>
        <a:solidFill>
          <a:srgbClr val="FF0000"/>
        </a:solidFill>
      </dgm:spPr>
      <dgm:t>
        <a:bodyPr/>
        <a:lstStyle/>
        <a:p>
          <a:r>
            <a:rPr lang="it-IT" dirty="0"/>
            <a:t>Altri (mod. 37/08, ecc)</a:t>
          </a:r>
        </a:p>
      </dgm:t>
    </dgm:pt>
    <dgm:pt modelId="{ADEB39C1-9A8C-44EF-938B-6CC8D66D1418}" type="parTrans" cxnId="{606E36EF-9988-49F9-8B16-382754DEF4CF}">
      <dgm:prSet/>
      <dgm:spPr/>
      <dgm:t>
        <a:bodyPr/>
        <a:lstStyle/>
        <a:p>
          <a:endParaRPr lang="it-IT" dirty="0"/>
        </a:p>
      </dgm:t>
    </dgm:pt>
    <dgm:pt modelId="{1FA2D80C-B89E-45F7-BAEA-15C7F30EFC71}" type="sibTrans" cxnId="{606E36EF-9988-49F9-8B16-382754DEF4CF}">
      <dgm:prSet/>
      <dgm:spPr/>
      <dgm:t>
        <a:bodyPr/>
        <a:lstStyle/>
        <a:p>
          <a:endParaRPr lang="it-IT"/>
        </a:p>
      </dgm:t>
    </dgm:pt>
    <dgm:pt modelId="{87040787-4EBC-4E8D-B298-7A4AF54F2954}">
      <dgm:prSet custT="1"/>
      <dgm:spPr>
        <a:solidFill>
          <a:srgbClr val="FF0000"/>
        </a:solidFill>
      </dgm:spPr>
      <dgm:t>
        <a:bodyPr/>
        <a:lstStyle/>
        <a:p>
          <a:r>
            <a:rPr lang="it-IT" sz="1600" baseline="0" dirty="0"/>
            <a:t>PIN 2.4_ 2014 </a:t>
          </a:r>
          <a:r>
            <a:rPr lang="it-IT" sz="1600" baseline="0" dirty="0" err="1"/>
            <a:t>DICH.IMP</a:t>
          </a:r>
          <a:endParaRPr lang="it-IT" sz="1600" baseline="0" dirty="0"/>
        </a:p>
      </dgm:t>
    </dgm:pt>
    <dgm:pt modelId="{01C688C4-E5C8-40AB-A64C-F0299F989FC7}" type="sibTrans" cxnId="{536D6BC1-0DC6-4521-91EF-4742982A32D3}">
      <dgm:prSet/>
      <dgm:spPr/>
      <dgm:t>
        <a:bodyPr/>
        <a:lstStyle/>
        <a:p>
          <a:endParaRPr lang="it-IT" sz="1800"/>
        </a:p>
      </dgm:t>
    </dgm:pt>
    <dgm:pt modelId="{234A3DC0-B9F7-4C32-A0E3-10ABE889C503}" type="parTrans" cxnId="{536D6BC1-0DC6-4521-91EF-4742982A32D3}">
      <dgm:prSet custT="1"/>
      <dgm:spPr/>
      <dgm:t>
        <a:bodyPr/>
        <a:lstStyle/>
        <a:p>
          <a:endParaRPr lang="it-IT" sz="500" dirty="0"/>
        </a:p>
      </dgm:t>
    </dgm:pt>
    <dgm:pt modelId="{3FAF866D-4512-4002-8B87-51950E258743}">
      <dgm:prSet custT="1"/>
      <dgm:spPr>
        <a:solidFill>
          <a:srgbClr val="FF0000"/>
        </a:solidFill>
      </dgm:spPr>
      <dgm:t>
        <a:bodyPr/>
        <a:lstStyle/>
        <a:p>
          <a:r>
            <a:rPr lang="it-IT" sz="1600" dirty="0"/>
            <a:t>PIN 2.3_2014 DICH PROD</a:t>
          </a:r>
        </a:p>
      </dgm:t>
    </dgm:pt>
    <dgm:pt modelId="{860732B2-4059-4D45-88B6-39EDDDFAF56A}" type="sibTrans" cxnId="{6FCB15A3-7571-4DF2-8AC6-EEA495C67319}">
      <dgm:prSet/>
      <dgm:spPr/>
      <dgm:t>
        <a:bodyPr/>
        <a:lstStyle/>
        <a:p>
          <a:endParaRPr lang="it-IT" sz="1800"/>
        </a:p>
      </dgm:t>
    </dgm:pt>
    <dgm:pt modelId="{DF389E6D-F2F2-4113-B97F-6F119C6CB552}" type="parTrans" cxnId="{6FCB15A3-7571-4DF2-8AC6-EEA495C67319}">
      <dgm:prSet custT="1"/>
      <dgm:spPr/>
      <dgm:t>
        <a:bodyPr/>
        <a:lstStyle/>
        <a:p>
          <a:endParaRPr lang="it-IT" sz="500" dirty="0"/>
        </a:p>
      </dgm:t>
    </dgm:pt>
    <dgm:pt modelId="{2651C2DC-82BF-456F-B02E-580E47774578}">
      <dgm:prSet/>
      <dgm:spPr>
        <a:solidFill>
          <a:srgbClr val="FF0000"/>
        </a:solidFill>
      </dgm:spPr>
      <dgm:t>
        <a:bodyPr/>
        <a:lstStyle/>
        <a:p>
          <a:r>
            <a:rPr lang="it-IT" dirty="0"/>
            <a:t>PIN 2.5_2014 CERT IMP</a:t>
          </a:r>
        </a:p>
      </dgm:t>
    </dgm:pt>
    <dgm:pt modelId="{E5106B98-C2AF-422A-B126-A92544460C70}" type="parTrans" cxnId="{BDD59382-B21E-4A58-B5C7-20E3FF32C87D}">
      <dgm:prSet/>
      <dgm:spPr/>
      <dgm:t>
        <a:bodyPr/>
        <a:lstStyle/>
        <a:p>
          <a:endParaRPr lang="it-IT"/>
        </a:p>
      </dgm:t>
    </dgm:pt>
    <dgm:pt modelId="{EADC9747-3DBE-40BE-B01C-468772E835B2}" type="sibTrans" cxnId="{BDD59382-B21E-4A58-B5C7-20E3FF32C87D}">
      <dgm:prSet/>
      <dgm:spPr/>
      <dgm:t>
        <a:bodyPr/>
        <a:lstStyle/>
        <a:p>
          <a:endParaRPr lang="it-IT"/>
        </a:p>
      </dgm:t>
    </dgm:pt>
    <dgm:pt modelId="{4A85CFB3-7C42-48C3-94C8-B5CE90EF5744}" type="pres">
      <dgm:prSet presAssocID="{8CA351DD-36F9-404E-ABED-C44848F7DE44}" presName="hierChild1" presStyleCnt="0">
        <dgm:presLayoutVars>
          <dgm:orgChart val="1"/>
          <dgm:chPref val="1"/>
          <dgm:dir/>
          <dgm:animOne val="branch"/>
          <dgm:animLvl val="lvl"/>
          <dgm:resizeHandles/>
        </dgm:presLayoutVars>
      </dgm:prSet>
      <dgm:spPr/>
    </dgm:pt>
    <dgm:pt modelId="{FEE516C0-C44B-44B0-B2DE-E24460D0C97A}" type="pres">
      <dgm:prSet presAssocID="{CA60F81E-1EBE-4E1A-B7FF-ABE84EA5B8EE}" presName="hierRoot1" presStyleCnt="0">
        <dgm:presLayoutVars>
          <dgm:hierBranch val="init"/>
        </dgm:presLayoutVars>
      </dgm:prSet>
      <dgm:spPr/>
    </dgm:pt>
    <dgm:pt modelId="{9ECF785E-928E-4DB5-B53B-59EC1D963599}" type="pres">
      <dgm:prSet presAssocID="{CA60F81E-1EBE-4E1A-B7FF-ABE84EA5B8EE}" presName="rootComposite1" presStyleCnt="0"/>
      <dgm:spPr/>
    </dgm:pt>
    <dgm:pt modelId="{895ECE74-63B5-4B6D-B3E8-C36E8CA0C894}" type="pres">
      <dgm:prSet presAssocID="{CA60F81E-1EBE-4E1A-B7FF-ABE84EA5B8EE}" presName="rootText1" presStyleLbl="node0" presStyleIdx="0" presStyleCnt="1" custScaleX="991185" custScaleY="191044" custLinFactNeighborX="-11708" custLinFactNeighborY="-397">
        <dgm:presLayoutVars>
          <dgm:chPref val="3"/>
        </dgm:presLayoutVars>
      </dgm:prSet>
      <dgm:spPr/>
    </dgm:pt>
    <dgm:pt modelId="{1FEF6B77-4540-4823-800B-01A388BA8EC8}" type="pres">
      <dgm:prSet presAssocID="{CA60F81E-1EBE-4E1A-B7FF-ABE84EA5B8EE}" presName="rootConnector1" presStyleLbl="node1" presStyleIdx="0" presStyleCnt="0"/>
      <dgm:spPr/>
    </dgm:pt>
    <dgm:pt modelId="{663950EE-47BE-4970-BC16-F114531EF2F1}" type="pres">
      <dgm:prSet presAssocID="{CA60F81E-1EBE-4E1A-B7FF-ABE84EA5B8EE}" presName="hierChild2" presStyleCnt="0"/>
      <dgm:spPr/>
    </dgm:pt>
    <dgm:pt modelId="{9268D483-4A12-4A99-B976-860A345CB573}" type="pres">
      <dgm:prSet presAssocID="{C73763C4-4CD4-4754-9B87-7C97FDAD0391}" presName="Name37" presStyleLbl="parChTrans1D2" presStyleIdx="0" presStyleCnt="1"/>
      <dgm:spPr/>
    </dgm:pt>
    <dgm:pt modelId="{6B6965F4-2859-4AA8-A7AD-9D7F364B51D6}" type="pres">
      <dgm:prSet presAssocID="{B69391F9-CC1D-40CF-AF62-F354370D4BBF}" presName="hierRoot2" presStyleCnt="0">
        <dgm:presLayoutVars>
          <dgm:hierBranch val="init"/>
        </dgm:presLayoutVars>
      </dgm:prSet>
      <dgm:spPr/>
    </dgm:pt>
    <dgm:pt modelId="{F2D08592-CF0A-402B-A487-F55B34C3F48E}" type="pres">
      <dgm:prSet presAssocID="{B69391F9-CC1D-40CF-AF62-F354370D4BBF}" presName="rootComposite" presStyleCnt="0"/>
      <dgm:spPr/>
    </dgm:pt>
    <dgm:pt modelId="{F310719A-8211-46C9-BC89-449E1601BC06}" type="pres">
      <dgm:prSet presAssocID="{B69391F9-CC1D-40CF-AF62-F354370D4BBF}" presName="rootText" presStyleLbl="node2" presStyleIdx="0" presStyleCnt="1" custScaleX="1047865" custScaleY="173127" custLinFactNeighborX="-17906" custLinFactNeighborY="77628">
        <dgm:presLayoutVars>
          <dgm:chPref val="3"/>
        </dgm:presLayoutVars>
      </dgm:prSet>
      <dgm:spPr/>
    </dgm:pt>
    <dgm:pt modelId="{B501B281-EA22-4356-9FF8-CA048430462D}" type="pres">
      <dgm:prSet presAssocID="{B69391F9-CC1D-40CF-AF62-F354370D4BBF}" presName="rootConnector" presStyleLbl="node2" presStyleIdx="0" presStyleCnt="1"/>
      <dgm:spPr/>
    </dgm:pt>
    <dgm:pt modelId="{A3B2A123-1416-41F2-A447-80C921F38A1D}" type="pres">
      <dgm:prSet presAssocID="{B69391F9-CC1D-40CF-AF62-F354370D4BBF}" presName="hierChild4" presStyleCnt="0"/>
      <dgm:spPr/>
    </dgm:pt>
    <dgm:pt modelId="{D7ECF8B5-8D56-4746-9485-A8996A86E8A3}" type="pres">
      <dgm:prSet presAssocID="{F5B4A3FD-6B07-451A-8679-04DEE7E9938C}" presName="Name37" presStyleLbl="parChTrans1D3" presStyleIdx="0" presStyleCnt="3"/>
      <dgm:spPr/>
    </dgm:pt>
    <dgm:pt modelId="{F86298A7-BFA0-439D-BE5B-B66AE346B5B9}" type="pres">
      <dgm:prSet presAssocID="{4E5C5129-383C-4AA2-9D73-9B873B887ED0}" presName="hierRoot2" presStyleCnt="0">
        <dgm:presLayoutVars>
          <dgm:hierBranch val="init"/>
        </dgm:presLayoutVars>
      </dgm:prSet>
      <dgm:spPr/>
    </dgm:pt>
    <dgm:pt modelId="{3BB72C58-2A49-4BC9-A793-2FBBB4E8EC10}" type="pres">
      <dgm:prSet presAssocID="{4E5C5129-383C-4AA2-9D73-9B873B887ED0}" presName="rootComposite" presStyleCnt="0"/>
      <dgm:spPr/>
    </dgm:pt>
    <dgm:pt modelId="{CFB4E502-4374-49D0-8662-0156417FC745}" type="pres">
      <dgm:prSet presAssocID="{4E5C5129-383C-4AA2-9D73-9B873B887ED0}" presName="rootText" presStyleLbl="node3" presStyleIdx="0" presStyleCnt="2" custScaleX="542081" custScaleY="226536" custLinFactX="-95746" custLinFactY="1329" custLinFactNeighborX="-100000" custLinFactNeighborY="100000">
        <dgm:presLayoutVars>
          <dgm:chPref val="3"/>
        </dgm:presLayoutVars>
      </dgm:prSet>
      <dgm:spPr/>
    </dgm:pt>
    <dgm:pt modelId="{E22BF371-4822-49B4-8302-210E47B6041C}" type="pres">
      <dgm:prSet presAssocID="{4E5C5129-383C-4AA2-9D73-9B873B887ED0}" presName="rootConnector" presStyleLbl="node3" presStyleIdx="0" presStyleCnt="2"/>
      <dgm:spPr/>
    </dgm:pt>
    <dgm:pt modelId="{01911995-703B-40F1-BE4C-AD8C572042AC}" type="pres">
      <dgm:prSet presAssocID="{4E5C5129-383C-4AA2-9D73-9B873B887ED0}" presName="hierChild4" presStyleCnt="0"/>
      <dgm:spPr/>
    </dgm:pt>
    <dgm:pt modelId="{1E053782-B8E4-4233-896A-EBCB659F2260}" type="pres">
      <dgm:prSet presAssocID="{4E5C5129-383C-4AA2-9D73-9B873B887ED0}" presName="hierChild5" presStyleCnt="0"/>
      <dgm:spPr/>
    </dgm:pt>
    <dgm:pt modelId="{8C32A4EE-65A0-4043-A026-F319AA28CC72}" type="pres">
      <dgm:prSet presAssocID="{F9059B4C-CCBC-48A6-9035-F0B00739DD44}" presName="Name37" presStyleLbl="parChTrans1D3" presStyleIdx="1" presStyleCnt="3"/>
      <dgm:spPr/>
    </dgm:pt>
    <dgm:pt modelId="{54E91961-C6C0-4B44-B97D-C8C49AF189A6}" type="pres">
      <dgm:prSet presAssocID="{B7207496-EE17-43A4-BFA4-D881706EF750}" presName="hierRoot2" presStyleCnt="0">
        <dgm:presLayoutVars>
          <dgm:hierBranch val="init"/>
        </dgm:presLayoutVars>
      </dgm:prSet>
      <dgm:spPr/>
    </dgm:pt>
    <dgm:pt modelId="{B4ABC6BE-B1FA-420E-BDF9-AA344FE05A6A}" type="pres">
      <dgm:prSet presAssocID="{B7207496-EE17-43A4-BFA4-D881706EF750}" presName="rootComposite" presStyleCnt="0"/>
      <dgm:spPr/>
    </dgm:pt>
    <dgm:pt modelId="{399FBE71-DB08-4484-AC0A-527E57B53DF2}" type="pres">
      <dgm:prSet presAssocID="{B7207496-EE17-43A4-BFA4-D881706EF750}" presName="rootText" presStyleLbl="node3" presStyleIdx="1" presStyleCnt="2" custScaleX="416128" custScaleY="234755" custLinFactX="100000" custLinFactNeighborX="155593" custLinFactNeighborY="99437">
        <dgm:presLayoutVars>
          <dgm:chPref val="3"/>
        </dgm:presLayoutVars>
      </dgm:prSet>
      <dgm:spPr/>
    </dgm:pt>
    <dgm:pt modelId="{EF6F9312-0DDF-465F-B7E6-724E9C4977E9}" type="pres">
      <dgm:prSet presAssocID="{B7207496-EE17-43A4-BFA4-D881706EF750}" presName="rootConnector" presStyleLbl="node3" presStyleIdx="1" presStyleCnt="2"/>
      <dgm:spPr/>
    </dgm:pt>
    <dgm:pt modelId="{405FD1B0-F355-4C5D-9DAD-CD1E9FDA8BCA}" type="pres">
      <dgm:prSet presAssocID="{B7207496-EE17-43A4-BFA4-D881706EF750}" presName="hierChild4" presStyleCnt="0"/>
      <dgm:spPr/>
    </dgm:pt>
    <dgm:pt modelId="{03700647-EDF5-4EDE-A379-E519F37FA998}" type="pres">
      <dgm:prSet presAssocID="{A4A3FB7C-7305-4FAB-96D7-1E40E6379C5A}" presName="Name37" presStyleLbl="parChTrans1D4" presStyleIdx="0" presStyleCnt="6"/>
      <dgm:spPr/>
    </dgm:pt>
    <dgm:pt modelId="{5D0F6D40-1104-4F1D-AEE4-39036BA5E5D4}" type="pres">
      <dgm:prSet presAssocID="{C2D72032-670E-4CFD-B8BC-CA5840AADE0D}" presName="hierRoot2" presStyleCnt="0">
        <dgm:presLayoutVars>
          <dgm:hierBranch val="init"/>
        </dgm:presLayoutVars>
      </dgm:prSet>
      <dgm:spPr/>
    </dgm:pt>
    <dgm:pt modelId="{0254AC44-5D5C-4641-9F14-01AFF23D4D1D}" type="pres">
      <dgm:prSet presAssocID="{C2D72032-670E-4CFD-B8BC-CA5840AADE0D}" presName="rootComposite" presStyleCnt="0"/>
      <dgm:spPr/>
    </dgm:pt>
    <dgm:pt modelId="{9EB51B5B-560A-49B7-984D-079F06BAA526}" type="pres">
      <dgm:prSet presAssocID="{C2D72032-670E-4CFD-B8BC-CA5840AADE0D}" presName="rootText" presStyleLbl="node4" presStyleIdx="0" presStyleCnt="6" custScaleX="677351" custScaleY="217622" custLinFactX="-17418" custLinFactY="4010" custLinFactNeighborX="-100000" custLinFactNeighborY="100000">
        <dgm:presLayoutVars>
          <dgm:chPref val="3"/>
        </dgm:presLayoutVars>
      </dgm:prSet>
      <dgm:spPr/>
    </dgm:pt>
    <dgm:pt modelId="{1A941A98-B19F-4AB6-80E8-0BFB1C2059E8}" type="pres">
      <dgm:prSet presAssocID="{C2D72032-670E-4CFD-B8BC-CA5840AADE0D}" presName="rootConnector" presStyleLbl="node4" presStyleIdx="0" presStyleCnt="6"/>
      <dgm:spPr/>
    </dgm:pt>
    <dgm:pt modelId="{8962CBD0-E934-4D7E-9A4E-20CA4702418A}" type="pres">
      <dgm:prSet presAssocID="{C2D72032-670E-4CFD-B8BC-CA5840AADE0D}" presName="hierChild4" presStyleCnt="0"/>
      <dgm:spPr/>
    </dgm:pt>
    <dgm:pt modelId="{1A3646EF-AF6E-4D3D-8784-7D17531181D7}" type="pres">
      <dgm:prSet presAssocID="{1129D39C-83B4-4970-ADC3-00BFC76A27C5}" presName="Name37" presStyleLbl="parChTrans1D4" presStyleIdx="1" presStyleCnt="6"/>
      <dgm:spPr/>
    </dgm:pt>
    <dgm:pt modelId="{07100EB1-A34E-430E-8DFD-EFCAA8BE7CB8}" type="pres">
      <dgm:prSet presAssocID="{5A58F4C0-BD32-4C19-B376-4543DAF37D4E}" presName="hierRoot2" presStyleCnt="0">
        <dgm:presLayoutVars>
          <dgm:hierBranch val="init"/>
        </dgm:presLayoutVars>
      </dgm:prSet>
      <dgm:spPr/>
    </dgm:pt>
    <dgm:pt modelId="{6262032E-C03A-4CCD-B34A-A83A511B7BF2}" type="pres">
      <dgm:prSet presAssocID="{5A58F4C0-BD32-4C19-B376-4543DAF37D4E}" presName="rootComposite" presStyleCnt="0"/>
      <dgm:spPr/>
    </dgm:pt>
    <dgm:pt modelId="{4CF51877-764F-4EFE-A1A4-B76C1E9D8CFB}" type="pres">
      <dgm:prSet presAssocID="{5A58F4C0-BD32-4C19-B376-4543DAF37D4E}" presName="rootText" presStyleLbl="node4" presStyleIdx="1" presStyleCnt="6" custScaleX="463703" custScaleY="185967" custLinFactNeighborX="56179" custLinFactNeighborY="77252">
        <dgm:presLayoutVars>
          <dgm:chPref val="3"/>
        </dgm:presLayoutVars>
      </dgm:prSet>
      <dgm:spPr>
        <a:prstGeom prst="flowChartProcess">
          <a:avLst/>
        </a:prstGeom>
      </dgm:spPr>
    </dgm:pt>
    <dgm:pt modelId="{A339D51D-D6A6-4585-80E7-0AF53A9D071D}" type="pres">
      <dgm:prSet presAssocID="{5A58F4C0-BD32-4C19-B376-4543DAF37D4E}" presName="rootConnector" presStyleLbl="node4" presStyleIdx="1" presStyleCnt="6"/>
      <dgm:spPr/>
    </dgm:pt>
    <dgm:pt modelId="{FE5A4230-F29E-4C62-9024-5C9F0F647876}" type="pres">
      <dgm:prSet presAssocID="{5A58F4C0-BD32-4C19-B376-4543DAF37D4E}" presName="hierChild4" presStyleCnt="0"/>
      <dgm:spPr/>
    </dgm:pt>
    <dgm:pt modelId="{67187D17-7B81-4FBA-B75B-B4747F11168F}" type="pres">
      <dgm:prSet presAssocID="{5A58F4C0-BD32-4C19-B376-4543DAF37D4E}" presName="hierChild5" presStyleCnt="0"/>
      <dgm:spPr/>
    </dgm:pt>
    <dgm:pt modelId="{49A736C0-BBCF-4474-A8C0-6F988B3F111C}" type="pres">
      <dgm:prSet presAssocID="{DF389E6D-F2F2-4113-B97F-6F119C6CB552}" presName="Name37" presStyleLbl="parChTrans1D4" presStyleIdx="2" presStyleCnt="6"/>
      <dgm:spPr/>
    </dgm:pt>
    <dgm:pt modelId="{A7DF1659-FC5C-4574-9779-C1E1FB3883A2}" type="pres">
      <dgm:prSet presAssocID="{3FAF866D-4512-4002-8B87-51950E258743}" presName="hierRoot2" presStyleCnt="0">
        <dgm:presLayoutVars>
          <dgm:hierBranch val="init"/>
        </dgm:presLayoutVars>
      </dgm:prSet>
      <dgm:spPr/>
    </dgm:pt>
    <dgm:pt modelId="{6811C52F-9833-4C74-88E7-528850BA21B3}" type="pres">
      <dgm:prSet presAssocID="{3FAF866D-4512-4002-8B87-51950E258743}" presName="rootComposite" presStyleCnt="0"/>
      <dgm:spPr/>
    </dgm:pt>
    <dgm:pt modelId="{38613A3E-0CD7-43E7-8E1A-1476DFFA8093}" type="pres">
      <dgm:prSet presAssocID="{3FAF866D-4512-4002-8B87-51950E258743}" presName="rootText" presStyleLbl="node4" presStyleIdx="2" presStyleCnt="6" custScaleX="468038" custScaleY="175368" custLinFactNeighborX="54184" custLinFactNeighborY="82148">
        <dgm:presLayoutVars>
          <dgm:chPref val="3"/>
        </dgm:presLayoutVars>
      </dgm:prSet>
      <dgm:spPr/>
    </dgm:pt>
    <dgm:pt modelId="{4CB242C7-CDAC-4285-9EAB-7EEB912CFB2C}" type="pres">
      <dgm:prSet presAssocID="{3FAF866D-4512-4002-8B87-51950E258743}" presName="rootConnector" presStyleLbl="node4" presStyleIdx="2" presStyleCnt="6"/>
      <dgm:spPr/>
    </dgm:pt>
    <dgm:pt modelId="{427933B9-742B-4BA2-B78E-91D62A39A04A}" type="pres">
      <dgm:prSet presAssocID="{3FAF866D-4512-4002-8B87-51950E258743}" presName="hierChild4" presStyleCnt="0"/>
      <dgm:spPr/>
    </dgm:pt>
    <dgm:pt modelId="{0ED9E073-AF09-469B-BECD-9B0AEEF11D6E}" type="pres">
      <dgm:prSet presAssocID="{3FAF866D-4512-4002-8B87-51950E258743}" presName="hierChild5" presStyleCnt="0"/>
      <dgm:spPr/>
    </dgm:pt>
    <dgm:pt modelId="{86341815-AB92-4CF3-885B-778F82C5FB72}" type="pres">
      <dgm:prSet presAssocID="{234A3DC0-B9F7-4C32-A0E3-10ABE889C503}" presName="Name37" presStyleLbl="parChTrans1D4" presStyleIdx="3" presStyleCnt="6"/>
      <dgm:spPr/>
    </dgm:pt>
    <dgm:pt modelId="{55AFEC93-7CBC-428D-BC03-CA1E42356C5B}" type="pres">
      <dgm:prSet presAssocID="{87040787-4EBC-4E8D-B298-7A4AF54F2954}" presName="hierRoot2" presStyleCnt="0">
        <dgm:presLayoutVars>
          <dgm:hierBranch val="init"/>
        </dgm:presLayoutVars>
      </dgm:prSet>
      <dgm:spPr/>
    </dgm:pt>
    <dgm:pt modelId="{ED4D91BD-1FDD-4D8A-BAF7-575129093AC2}" type="pres">
      <dgm:prSet presAssocID="{87040787-4EBC-4E8D-B298-7A4AF54F2954}" presName="rootComposite" presStyleCnt="0"/>
      <dgm:spPr/>
    </dgm:pt>
    <dgm:pt modelId="{70085F6C-9B39-4CCE-95CA-D8E561C2DCB7}" type="pres">
      <dgm:prSet presAssocID="{87040787-4EBC-4E8D-B298-7A4AF54F2954}" presName="rootText" presStyleLbl="node4" presStyleIdx="3" presStyleCnt="6" custScaleX="470519" custScaleY="195758" custLinFactNeighborX="55425" custLinFactNeighborY="87978">
        <dgm:presLayoutVars>
          <dgm:chPref val="3"/>
        </dgm:presLayoutVars>
      </dgm:prSet>
      <dgm:spPr/>
    </dgm:pt>
    <dgm:pt modelId="{D9FE94E6-4C40-4DC7-8481-4AAD602E4F29}" type="pres">
      <dgm:prSet presAssocID="{87040787-4EBC-4E8D-B298-7A4AF54F2954}" presName="rootConnector" presStyleLbl="node4" presStyleIdx="3" presStyleCnt="6"/>
      <dgm:spPr/>
    </dgm:pt>
    <dgm:pt modelId="{6D356A8C-6154-4F32-8632-ECA72DF685D9}" type="pres">
      <dgm:prSet presAssocID="{87040787-4EBC-4E8D-B298-7A4AF54F2954}" presName="hierChild4" presStyleCnt="0"/>
      <dgm:spPr/>
    </dgm:pt>
    <dgm:pt modelId="{58B56AF0-9A1D-4792-ADBB-9CACF0503448}" type="pres">
      <dgm:prSet presAssocID="{87040787-4EBC-4E8D-B298-7A4AF54F2954}" presName="hierChild5" presStyleCnt="0"/>
      <dgm:spPr/>
    </dgm:pt>
    <dgm:pt modelId="{A12C3C3A-1B95-4477-B84D-337B4B43B22A}" type="pres">
      <dgm:prSet presAssocID="{ADEB39C1-9A8C-44EF-938B-6CC8D66D1418}" presName="Name37" presStyleLbl="parChTrans1D4" presStyleIdx="4" presStyleCnt="6"/>
      <dgm:spPr/>
    </dgm:pt>
    <dgm:pt modelId="{A5EBB50A-715F-420D-ACB0-6CF7293E3D71}" type="pres">
      <dgm:prSet presAssocID="{73D68752-4AB5-4624-A98D-38D2131A8F26}" presName="hierRoot2" presStyleCnt="0">
        <dgm:presLayoutVars>
          <dgm:hierBranch val="init"/>
        </dgm:presLayoutVars>
      </dgm:prSet>
      <dgm:spPr/>
    </dgm:pt>
    <dgm:pt modelId="{F19F2C39-32CB-4209-892A-326DCD1A7CB1}" type="pres">
      <dgm:prSet presAssocID="{73D68752-4AB5-4624-A98D-38D2131A8F26}" presName="rootComposite" presStyleCnt="0"/>
      <dgm:spPr/>
    </dgm:pt>
    <dgm:pt modelId="{09750BDD-FC90-4079-8A5B-AF70E183D4DD}" type="pres">
      <dgm:prSet presAssocID="{73D68752-4AB5-4624-A98D-38D2131A8F26}" presName="rootText" presStyleLbl="node4" presStyleIdx="4" presStyleCnt="6" custScaleX="470518" custScaleY="195758" custLinFactX="-369677" custLinFactY="36547" custLinFactNeighborX="-400000" custLinFactNeighborY="100000">
        <dgm:presLayoutVars>
          <dgm:chPref val="3"/>
        </dgm:presLayoutVars>
      </dgm:prSet>
      <dgm:spPr/>
    </dgm:pt>
    <dgm:pt modelId="{CCB61533-BA2A-4A99-AC3F-E204AD6C2270}" type="pres">
      <dgm:prSet presAssocID="{73D68752-4AB5-4624-A98D-38D2131A8F26}" presName="rootConnector" presStyleLbl="node4" presStyleIdx="4" presStyleCnt="6"/>
      <dgm:spPr/>
    </dgm:pt>
    <dgm:pt modelId="{88A2E747-134E-4CAF-B0D4-512EC61C76FE}" type="pres">
      <dgm:prSet presAssocID="{73D68752-4AB5-4624-A98D-38D2131A8F26}" presName="hierChild4" presStyleCnt="0"/>
      <dgm:spPr/>
    </dgm:pt>
    <dgm:pt modelId="{486BA6F5-FD50-490C-8136-3AC67560EF9B}" type="pres">
      <dgm:prSet presAssocID="{73D68752-4AB5-4624-A98D-38D2131A8F26}" presName="hierChild5" presStyleCnt="0"/>
      <dgm:spPr/>
    </dgm:pt>
    <dgm:pt modelId="{CC7359F4-3AFB-4C87-80DF-A9FD060BFF8B}" type="pres">
      <dgm:prSet presAssocID="{E5106B98-C2AF-422A-B126-A92544460C70}" presName="Name37" presStyleLbl="parChTrans1D4" presStyleIdx="5" presStyleCnt="6"/>
      <dgm:spPr/>
    </dgm:pt>
    <dgm:pt modelId="{D547ED7B-0437-4A95-8FB8-8B926B3383B7}" type="pres">
      <dgm:prSet presAssocID="{2651C2DC-82BF-456F-B02E-580E47774578}" presName="hierRoot2" presStyleCnt="0">
        <dgm:presLayoutVars>
          <dgm:hierBranch val="init"/>
        </dgm:presLayoutVars>
      </dgm:prSet>
      <dgm:spPr/>
    </dgm:pt>
    <dgm:pt modelId="{E006799D-5224-4173-ABD4-E6E74410B37A}" type="pres">
      <dgm:prSet presAssocID="{2651C2DC-82BF-456F-B02E-580E47774578}" presName="rootComposite" presStyleCnt="0"/>
      <dgm:spPr/>
    </dgm:pt>
    <dgm:pt modelId="{78C50A45-44EA-4B44-B948-0E69CE736E71}" type="pres">
      <dgm:prSet presAssocID="{2651C2DC-82BF-456F-B02E-580E47774578}" presName="rootText" presStyleLbl="node4" presStyleIdx="5" presStyleCnt="6" custScaleX="464811" custScaleY="180623" custLinFactNeighborX="59065" custLinFactNeighborY="-91752">
        <dgm:presLayoutVars>
          <dgm:chPref val="3"/>
        </dgm:presLayoutVars>
      </dgm:prSet>
      <dgm:spPr/>
    </dgm:pt>
    <dgm:pt modelId="{EA990418-5294-429D-ADD8-99AA2162A371}" type="pres">
      <dgm:prSet presAssocID="{2651C2DC-82BF-456F-B02E-580E47774578}" presName="rootConnector" presStyleLbl="node4" presStyleIdx="5" presStyleCnt="6"/>
      <dgm:spPr/>
    </dgm:pt>
    <dgm:pt modelId="{1A4BBA21-CC51-4134-B96B-3A3679E6B350}" type="pres">
      <dgm:prSet presAssocID="{2651C2DC-82BF-456F-B02E-580E47774578}" presName="hierChild4" presStyleCnt="0"/>
      <dgm:spPr/>
    </dgm:pt>
    <dgm:pt modelId="{332251A5-F921-4935-8655-C81B59C9D76E}" type="pres">
      <dgm:prSet presAssocID="{2651C2DC-82BF-456F-B02E-580E47774578}" presName="hierChild5" presStyleCnt="0"/>
      <dgm:spPr/>
    </dgm:pt>
    <dgm:pt modelId="{2ABE6EB0-7516-41ED-A1F8-2001A85CE05B}" type="pres">
      <dgm:prSet presAssocID="{C2D72032-670E-4CFD-B8BC-CA5840AADE0D}" presName="hierChild5" presStyleCnt="0"/>
      <dgm:spPr/>
    </dgm:pt>
    <dgm:pt modelId="{5FF1678A-E26F-4DFC-9ADA-6018E5FC0DED}" type="pres">
      <dgm:prSet presAssocID="{B7207496-EE17-43A4-BFA4-D881706EF750}" presName="hierChild5" presStyleCnt="0"/>
      <dgm:spPr/>
    </dgm:pt>
    <dgm:pt modelId="{ABA11265-B2E1-45B2-A844-760AAF4BBE3B}" type="pres">
      <dgm:prSet presAssocID="{B69391F9-CC1D-40CF-AF62-F354370D4BBF}" presName="hierChild5" presStyleCnt="0"/>
      <dgm:spPr/>
    </dgm:pt>
    <dgm:pt modelId="{34736B67-4D80-4044-A104-42526F0FF9EA}" type="pres">
      <dgm:prSet presAssocID="{4745DDA6-A54F-49DB-8855-A5F2DE0EDEAA}" presName="Name111" presStyleLbl="parChTrans1D3" presStyleIdx="2" presStyleCnt="3"/>
      <dgm:spPr/>
    </dgm:pt>
    <dgm:pt modelId="{D3D290D8-B145-41ED-A677-B31962834CD9}" type="pres">
      <dgm:prSet presAssocID="{2953CBE2-E061-4452-A1C2-34354F836ACA}" presName="hierRoot3" presStyleCnt="0">
        <dgm:presLayoutVars>
          <dgm:hierBranch val="init"/>
        </dgm:presLayoutVars>
      </dgm:prSet>
      <dgm:spPr/>
    </dgm:pt>
    <dgm:pt modelId="{F1DB6CAD-353F-41CC-996F-EFBC4EDA808F}" type="pres">
      <dgm:prSet presAssocID="{2953CBE2-E061-4452-A1C2-34354F836ACA}" presName="rootComposite3" presStyleCnt="0"/>
      <dgm:spPr/>
    </dgm:pt>
    <dgm:pt modelId="{5F2A805C-45FD-40FA-963D-2874D1FA8F7B}" type="pres">
      <dgm:prSet presAssocID="{2953CBE2-E061-4452-A1C2-34354F836ACA}" presName="rootText3" presStyleLbl="asst2" presStyleIdx="0" presStyleCnt="1" custScaleX="405573" custScaleY="202740" custLinFactX="255420" custLinFactNeighborX="300000" custLinFactNeighborY="80609">
        <dgm:presLayoutVars>
          <dgm:chPref val="3"/>
        </dgm:presLayoutVars>
      </dgm:prSet>
      <dgm:spPr/>
    </dgm:pt>
    <dgm:pt modelId="{57992CF3-FE76-47FE-AE0E-3EB22F36EB18}" type="pres">
      <dgm:prSet presAssocID="{2953CBE2-E061-4452-A1C2-34354F836ACA}" presName="rootConnector3" presStyleLbl="asst2" presStyleIdx="0" presStyleCnt="1"/>
      <dgm:spPr/>
    </dgm:pt>
    <dgm:pt modelId="{3A831341-BD41-4352-BE99-D7A95C1A16BF}" type="pres">
      <dgm:prSet presAssocID="{2953CBE2-E061-4452-A1C2-34354F836ACA}" presName="hierChild6" presStyleCnt="0"/>
      <dgm:spPr/>
    </dgm:pt>
    <dgm:pt modelId="{F163D3C9-DA72-44BE-BC07-63E34C9DB080}" type="pres">
      <dgm:prSet presAssocID="{2953CBE2-E061-4452-A1C2-34354F836ACA}" presName="hierChild7" presStyleCnt="0"/>
      <dgm:spPr/>
    </dgm:pt>
    <dgm:pt modelId="{3300AAA6-E42A-4452-9DEA-384FCB9E6F69}" type="pres">
      <dgm:prSet presAssocID="{CA60F81E-1EBE-4E1A-B7FF-ABE84EA5B8EE}" presName="hierChild3" presStyleCnt="0"/>
      <dgm:spPr/>
    </dgm:pt>
  </dgm:ptLst>
  <dgm:cxnLst>
    <dgm:cxn modelId="{29756405-AED2-4C3F-BF22-8433A7C9C025}" type="presOf" srcId="{B7207496-EE17-43A4-BFA4-D881706EF750}" destId="{399FBE71-DB08-4484-AC0A-527E57B53DF2}" srcOrd="0" destOrd="0" presId="urn:microsoft.com/office/officeart/2005/8/layout/orgChart1"/>
    <dgm:cxn modelId="{F5DCC905-E063-4595-BC08-81DB86E2E2D3}" type="presOf" srcId="{E5106B98-C2AF-422A-B126-A92544460C70}" destId="{CC7359F4-3AFB-4C87-80DF-A9FD060BFF8B}" srcOrd="0" destOrd="0" presId="urn:microsoft.com/office/officeart/2005/8/layout/orgChart1"/>
    <dgm:cxn modelId="{93FB5206-59F2-499D-8FD3-BDE73CD4538A}" type="presOf" srcId="{2651C2DC-82BF-456F-B02E-580E47774578}" destId="{EA990418-5294-429D-ADD8-99AA2162A371}" srcOrd="1" destOrd="0" presId="urn:microsoft.com/office/officeart/2005/8/layout/orgChart1"/>
    <dgm:cxn modelId="{353D6E26-52C8-49B0-8A43-5983A42A197D}" type="presOf" srcId="{C2D72032-670E-4CFD-B8BC-CA5840AADE0D}" destId="{1A941A98-B19F-4AB6-80E8-0BFB1C2059E8}" srcOrd="1" destOrd="0" presId="urn:microsoft.com/office/officeart/2005/8/layout/orgChart1"/>
    <dgm:cxn modelId="{C955BF2F-30D4-4DD6-BE5D-85678858EF2C}" type="presOf" srcId="{A4A3FB7C-7305-4FAB-96D7-1E40E6379C5A}" destId="{03700647-EDF5-4EDE-A379-E519F37FA998}" srcOrd="0" destOrd="0" presId="urn:microsoft.com/office/officeart/2005/8/layout/orgChart1"/>
    <dgm:cxn modelId="{DA2E6535-CE83-46B8-93F6-DE753A64FF5C}" type="presOf" srcId="{4E5C5129-383C-4AA2-9D73-9B873B887ED0}" destId="{E22BF371-4822-49B4-8302-210E47B6041C}" srcOrd="1" destOrd="0" presId="urn:microsoft.com/office/officeart/2005/8/layout/orgChart1"/>
    <dgm:cxn modelId="{749C3337-90C1-4330-A8F2-950118A4404B}" type="presOf" srcId="{4E5C5129-383C-4AA2-9D73-9B873B887ED0}" destId="{CFB4E502-4374-49D0-8662-0156417FC745}" srcOrd="0" destOrd="0" presId="urn:microsoft.com/office/officeart/2005/8/layout/orgChart1"/>
    <dgm:cxn modelId="{54F31238-E19E-4B6A-A298-3CC071D98C00}" type="presOf" srcId="{2953CBE2-E061-4452-A1C2-34354F836ACA}" destId="{5F2A805C-45FD-40FA-963D-2874D1FA8F7B}" srcOrd="0" destOrd="0" presId="urn:microsoft.com/office/officeart/2005/8/layout/orgChart1"/>
    <dgm:cxn modelId="{4B06EC3B-2C2D-4A4B-8150-17B0E7498D09}" srcId="{CA60F81E-1EBE-4E1A-B7FF-ABE84EA5B8EE}" destId="{B69391F9-CC1D-40CF-AF62-F354370D4BBF}" srcOrd="0" destOrd="0" parTransId="{C73763C4-4CD4-4754-9B87-7C97FDAD0391}" sibTransId="{9F5D4291-C74A-4F49-99D5-D4B33AB287EB}"/>
    <dgm:cxn modelId="{06106B61-73A3-4589-BE48-0E535E09D8C5}" type="presOf" srcId="{234A3DC0-B9F7-4C32-A0E3-10ABE889C503}" destId="{86341815-AB92-4CF3-885B-778F82C5FB72}" srcOrd="0" destOrd="0" presId="urn:microsoft.com/office/officeart/2005/8/layout/orgChart1"/>
    <dgm:cxn modelId="{60988141-EFB5-4194-8890-6038E2525796}" type="presOf" srcId="{2953CBE2-E061-4452-A1C2-34354F836ACA}" destId="{57992CF3-FE76-47FE-AE0E-3EB22F36EB18}" srcOrd="1" destOrd="0" presId="urn:microsoft.com/office/officeart/2005/8/layout/orgChart1"/>
    <dgm:cxn modelId="{A863A563-53E9-4F28-B888-C81B351ACFE0}" type="presOf" srcId="{8CA351DD-36F9-404E-ABED-C44848F7DE44}" destId="{4A85CFB3-7C42-48C3-94C8-B5CE90EF5744}" srcOrd="0" destOrd="0" presId="urn:microsoft.com/office/officeart/2005/8/layout/orgChart1"/>
    <dgm:cxn modelId="{9B9F5747-03E4-4F62-825B-5F2D07F4A439}" srcId="{B69391F9-CC1D-40CF-AF62-F354370D4BBF}" destId="{B7207496-EE17-43A4-BFA4-D881706EF750}" srcOrd="1" destOrd="0" parTransId="{F9059B4C-CCBC-48A6-9035-F0B00739DD44}" sibTransId="{2BC2AB70-D171-494B-A045-C50B783B5642}"/>
    <dgm:cxn modelId="{8A3B346B-35AC-421D-864C-EFACF52644C8}" type="presOf" srcId="{3FAF866D-4512-4002-8B87-51950E258743}" destId="{38613A3E-0CD7-43E7-8E1A-1476DFFA8093}" srcOrd="0" destOrd="0" presId="urn:microsoft.com/office/officeart/2005/8/layout/orgChart1"/>
    <dgm:cxn modelId="{C419D64B-1946-46DD-841E-519AB07C6AB7}" type="presOf" srcId="{2651C2DC-82BF-456F-B02E-580E47774578}" destId="{78C50A45-44EA-4B44-B948-0E69CE736E71}" srcOrd="0" destOrd="0" presId="urn:microsoft.com/office/officeart/2005/8/layout/orgChart1"/>
    <dgm:cxn modelId="{A10A574D-33A6-4DE1-B65F-B5941D4A7CB2}" srcId="{B69391F9-CC1D-40CF-AF62-F354370D4BBF}" destId="{4E5C5129-383C-4AA2-9D73-9B873B887ED0}" srcOrd="0" destOrd="0" parTransId="{F5B4A3FD-6B07-451A-8679-04DEE7E9938C}" sibTransId="{90A94417-DFEF-4040-A3CE-EE7093AB84CE}"/>
    <dgm:cxn modelId="{2EEDAA4F-B975-4BBC-A3E4-B1E88860EB25}" srcId="{B69391F9-CC1D-40CF-AF62-F354370D4BBF}" destId="{2953CBE2-E061-4452-A1C2-34354F836ACA}" srcOrd="2" destOrd="0" parTransId="{4745DDA6-A54F-49DB-8855-A5F2DE0EDEAA}" sibTransId="{847F5C29-EB63-429D-B021-6F33C6904506}"/>
    <dgm:cxn modelId="{344DD270-D7F9-4026-B7A9-0F7CA59AEDE6}" type="presOf" srcId="{CA60F81E-1EBE-4E1A-B7FF-ABE84EA5B8EE}" destId="{1FEF6B77-4540-4823-800B-01A388BA8EC8}" srcOrd="1" destOrd="0" presId="urn:microsoft.com/office/officeart/2005/8/layout/orgChart1"/>
    <dgm:cxn modelId="{CAF1C057-17BC-437F-9666-B2EC384B5C08}" type="presOf" srcId="{F9059B4C-CCBC-48A6-9035-F0B00739DD44}" destId="{8C32A4EE-65A0-4043-A026-F319AA28CC72}" srcOrd="0" destOrd="0" presId="urn:microsoft.com/office/officeart/2005/8/layout/orgChart1"/>
    <dgm:cxn modelId="{30BEB579-4281-4EE6-A824-EDE1D3CAF4B5}" type="presOf" srcId="{DF389E6D-F2F2-4113-B97F-6F119C6CB552}" destId="{49A736C0-BBCF-4474-A8C0-6F988B3F111C}" srcOrd="0" destOrd="0" presId="urn:microsoft.com/office/officeart/2005/8/layout/orgChart1"/>
    <dgm:cxn modelId="{4BE8097B-83DD-4042-8D6E-EB753C4049D7}" type="presOf" srcId="{87040787-4EBC-4E8D-B298-7A4AF54F2954}" destId="{70085F6C-9B39-4CCE-95CA-D8E561C2DCB7}" srcOrd="0" destOrd="0" presId="urn:microsoft.com/office/officeart/2005/8/layout/orgChart1"/>
    <dgm:cxn modelId="{3D59E980-ED84-440B-B7E0-412FD9599E28}" type="presOf" srcId="{87040787-4EBC-4E8D-B298-7A4AF54F2954}" destId="{D9FE94E6-4C40-4DC7-8481-4AAD602E4F29}" srcOrd="1" destOrd="0" presId="urn:microsoft.com/office/officeart/2005/8/layout/orgChart1"/>
    <dgm:cxn modelId="{28CF4182-944D-4FA4-BEDB-48B8DF2D45B9}" type="presOf" srcId="{73D68752-4AB5-4624-A98D-38D2131A8F26}" destId="{CCB61533-BA2A-4A99-AC3F-E204AD6C2270}" srcOrd="1" destOrd="0" presId="urn:microsoft.com/office/officeart/2005/8/layout/orgChart1"/>
    <dgm:cxn modelId="{BDD59382-B21E-4A58-B5C7-20E3FF32C87D}" srcId="{C2D72032-670E-4CFD-B8BC-CA5840AADE0D}" destId="{2651C2DC-82BF-456F-B02E-580E47774578}" srcOrd="4" destOrd="0" parTransId="{E5106B98-C2AF-422A-B126-A92544460C70}" sibTransId="{EADC9747-3DBE-40BE-B01C-468772E835B2}"/>
    <dgm:cxn modelId="{FD556C84-029C-4FF6-AFAF-CCD854D62538}" type="presOf" srcId="{B69391F9-CC1D-40CF-AF62-F354370D4BBF}" destId="{B501B281-EA22-4356-9FF8-CA048430462D}" srcOrd="1" destOrd="0" presId="urn:microsoft.com/office/officeart/2005/8/layout/orgChart1"/>
    <dgm:cxn modelId="{AA61FD84-3571-4AE9-B7D0-5CCEBF363114}" type="presOf" srcId="{C73763C4-4CD4-4754-9B87-7C97FDAD0391}" destId="{9268D483-4A12-4A99-B976-860A345CB573}" srcOrd="0" destOrd="0" presId="urn:microsoft.com/office/officeart/2005/8/layout/orgChart1"/>
    <dgm:cxn modelId="{6FCB15A3-7571-4DF2-8AC6-EEA495C67319}" srcId="{C2D72032-670E-4CFD-B8BC-CA5840AADE0D}" destId="{3FAF866D-4512-4002-8B87-51950E258743}" srcOrd="1" destOrd="0" parTransId="{DF389E6D-F2F2-4113-B97F-6F119C6CB552}" sibTransId="{860732B2-4059-4D45-88B6-39EDDDFAF56A}"/>
    <dgm:cxn modelId="{BA1017A4-04BB-49CC-BD49-843418A0CA3B}" type="presOf" srcId="{5A58F4C0-BD32-4C19-B376-4543DAF37D4E}" destId="{4CF51877-764F-4EFE-A1A4-B76C1E9D8CFB}" srcOrd="0" destOrd="0" presId="urn:microsoft.com/office/officeart/2005/8/layout/orgChart1"/>
    <dgm:cxn modelId="{687BE0AB-5E09-4AA4-9020-4A5C4D39178D}" type="presOf" srcId="{B69391F9-CC1D-40CF-AF62-F354370D4BBF}" destId="{F310719A-8211-46C9-BC89-449E1601BC06}" srcOrd="0" destOrd="0" presId="urn:microsoft.com/office/officeart/2005/8/layout/orgChart1"/>
    <dgm:cxn modelId="{917A36B4-DA70-4078-A07D-2BAFCC59AC73}" type="presOf" srcId="{F5B4A3FD-6B07-451A-8679-04DEE7E9938C}" destId="{D7ECF8B5-8D56-4746-9485-A8996A86E8A3}" srcOrd="0" destOrd="0" presId="urn:microsoft.com/office/officeart/2005/8/layout/orgChart1"/>
    <dgm:cxn modelId="{33F22CBE-30F6-48AA-89F0-37320CD56942}" srcId="{8CA351DD-36F9-404E-ABED-C44848F7DE44}" destId="{CA60F81E-1EBE-4E1A-B7FF-ABE84EA5B8EE}" srcOrd="0" destOrd="0" parTransId="{1EF30451-3223-461A-A08B-5D98C095BC35}" sibTransId="{2D316C06-C2E2-49EC-8FC7-30E1E64758CF}"/>
    <dgm:cxn modelId="{617F9AC0-50AA-483C-8865-B3CF0DBE223C}" type="presOf" srcId="{C2D72032-670E-4CFD-B8BC-CA5840AADE0D}" destId="{9EB51B5B-560A-49B7-984D-079F06BAA526}" srcOrd="0" destOrd="0" presId="urn:microsoft.com/office/officeart/2005/8/layout/orgChart1"/>
    <dgm:cxn modelId="{536D6BC1-0DC6-4521-91EF-4742982A32D3}" srcId="{C2D72032-670E-4CFD-B8BC-CA5840AADE0D}" destId="{87040787-4EBC-4E8D-B298-7A4AF54F2954}" srcOrd="2" destOrd="0" parTransId="{234A3DC0-B9F7-4C32-A0E3-10ABE889C503}" sibTransId="{01C688C4-E5C8-40AB-A64C-F0299F989FC7}"/>
    <dgm:cxn modelId="{B1358AC6-D2AA-43C6-AD40-9A9BA4D161DC}" type="presOf" srcId="{B7207496-EE17-43A4-BFA4-D881706EF750}" destId="{EF6F9312-0DDF-465F-B7E6-724E9C4977E9}" srcOrd="1" destOrd="0" presId="urn:microsoft.com/office/officeart/2005/8/layout/orgChart1"/>
    <dgm:cxn modelId="{D09890D0-BE5B-4280-99D5-5A6BEFB5A39B}" type="presOf" srcId="{CA60F81E-1EBE-4E1A-B7FF-ABE84EA5B8EE}" destId="{895ECE74-63B5-4B6D-B3E8-C36E8CA0C894}" srcOrd="0" destOrd="0" presId="urn:microsoft.com/office/officeart/2005/8/layout/orgChart1"/>
    <dgm:cxn modelId="{720FB7D4-C999-4009-AAB1-C7A37B7A97D7}" type="presOf" srcId="{4745DDA6-A54F-49DB-8855-A5F2DE0EDEAA}" destId="{34736B67-4D80-4044-A104-42526F0FF9EA}" srcOrd="0" destOrd="0" presId="urn:microsoft.com/office/officeart/2005/8/layout/orgChart1"/>
    <dgm:cxn modelId="{337AB5D7-D540-43B1-93B7-DCFBD31EB810}" type="presOf" srcId="{ADEB39C1-9A8C-44EF-938B-6CC8D66D1418}" destId="{A12C3C3A-1B95-4477-B84D-337B4B43B22A}" srcOrd="0" destOrd="0" presId="urn:microsoft.com/office/officeart/2005/8/layout/orgChart1"/>
    <dgm:cxn modelId="{17F233DD-752E-47AA-A828-A4C2CC37992A}" srcId="{C2D72032-670E-4CFD-B8BC-CA5840AADE0D}" destId="{5A58F4C0-BD32-4C19-B376-4543DAF37D4E}" srcOrd="0" destOrd="0" parTransId="{1129D39C-83B4-4970-ADC3-00BFC76A27C5}" sibTransId="{8576E652-07BF-43A7-B5C1-3C3F9615AA56}"/>
    <dgm:cxn modelId="{51E8B6E3-94D7-4562-837A-E831F91997B6}" type="presOf" srcId="{3FAF866D-4512-4002-8B87-51950E258743}" destId="{4CB242C7-CDAC-4285-9EAB-7EEB912CFB2C}" srcOrd="1" destOrd="0" presId="urn:microsoft.com/office/officeart/2005/8/layout/orgChart1"/>
    <dgm:cxn modelId="{606E36EF-9988-49F9-8B16-382754DEF4CF}" srcId="{C2D72032-670E-4CFD-B8BC-CA5840AADE0D}" destId="{73D68752-4AB5-4624-A98D-38D2131A8F26}" srcOrd="3" destOrd="0" parTransId="{ADEB39C1-9A8C-44EF-938B-6CC8D66D1418}" sibTransId="{1FA2D80C-B89E-45F7-BAEA-15C7F30EFC71}"/>
    <dgm:cxn modelId="{FFEA53EF-DFAD-496B-9B03-6E0A52845025}" type="presOf" srcId="{1129D39C-83B4-4970-ADC3-00BFC76A27C5}" destId="{1A3646EF-AF6E-4D3D-8784-7D17531181D7}" srcOrd="0" destOrd="0" presId="urn:microsoft.com/office/officeart/2005/8/layout/orgChart1"/>
    <dgm:cxn modelId="{B05212F3-9C6C-457C-858E-CF3F38D2A95A}" type="presOf" srcId="{73D68752-4AB5-4624-A98D-38D2131A8F26}" destId="{09750BDD-FC90-4079-8A5B-AF70E183D4DD}" srcOrd="0" destOrd="0" presId="urn:microsoft.com/office/officeart/2005/8/layout/orgChart1"/>
    <dgm:cxn modelId="{AAE938F8-9DD2-47AE-99F2-BD375AAAABE9}" type="presOf" srcId="{5A58F4C0-BD32-4C19-B376-4543DAF37D4E}" destId="{A339D51D-D6A6-4585-80E7-0AF53A9D071D}" srcOrd="1" destOrd="0" presId="urn:microsoft.com/office/officeart/2005/8/layout/orgChart1"/>
    <dgm:cxn modelId="{7B1CC1FE-E14F-4DAC-A3B4-27056C5998AD}" srcId="{B7207496-EE17-43A4-BFA4-D881706EF750}" destId="{C2D72032-670E-4CFD-B8BC-CA5840AADE0D}" srcOrd="0" destOrd="0" parTransId="{A4A3FB7C-7305-4FAB-96D7-1E40E6379C5A}" sibTransId="{7B56A7EB-A6BF-4396-A358-EECAD9E56E29}"/>
    <dgm:cxn modelId="{BE83315D-87EE-4D19-8D78-6A55D6F34FEC}" type="presParOf" srcId="{4A85CFB3-7C42-48C3-94C8-B5CE90EF5744}" destId="{FEE516C0-C44B-44B0-B2DE-E24460D0C97A}" srcOrd="0" destOrd="0" presId="urn:microsoft.com/office/officeart/2005/8/layout/orgChart1"/>
    <dgm:cxn modelId="{4B21D0CC-9C31-495D-8DEF-5B5A61E87E08}" type="presParOf" srcId="{FEE516C0-C44B-44B0-B2DE-E24460D0C97A}" destId="{9ECF785E-928E-4DB5-B53B-59EC1D963599}" srcOrd="0" destOrd="0" presId="urn:microsoft.com/office/officeart/2005/8/layout/orgChart1"/>
    <dgm:cxn modelId="{2EF2DA06-E81C-45ED-B199-63322B9A4056}" type="presParOf" srcId="{9ECF785E-928E-4DB5-B53B-59EC1D963599}" destId="{895ECE74-63B5-4B6D-B3E8-C36E8CA0C894}" srcOrd="0" destOrd="0" presId="urn:microsoft.com/office/officeart/2005/8/layout/orgChart1"/>
    <dgm:cxn modelId="{8D6CFF4B-A3A1-47F2-A174-7CD1F63915AA}" type="presParOf" srcId="{9ECF785E-928E-4DB5-B53B-59EC1D963599}" destId="{1FEF6B77-4540-4823-800B-01A388BA8EC8}" srcOrd="1" destOrd="0" presId="urn:microsoft.com/office/officeart/2005/8/layout/orgChart1"/>
    <dgm:cxn modelId="{467A0EEC-C6F0-4423-95F0-9E2B60F7D894}" type="presParOf" srcId="{FEE516C0-C44B-44B0-B2DE-E24460D0C97A}" destId="{663950EE-47BE-4970-BC16-F114531EF2F1}" srcOrd="1" destOrd="0" presId="urn:microsoft.com/office/officeart/2005/8/layout/orgChart1"/>
    <dgm:cxn modelId="{86CE42A1-8399-4836-B543-36644CEDFF5F}" type="presParOf" srcId="{663950EE-47BE-4970-BC16-F114531EF2F1}" destId="{9268D483-4A12-4A99-B976-860A345CB573}" srcOrd="0" destOrd="0" presId="urn:microsoft.com/office/officeart/2005/8/layout/orgChart1"/>
    <dgm:cxn modelId="{8A3D7DE7-6896-49F7-8320-592B1EFC98E8}" type="presParOf" srcId="{663950EE-47BE-4970-BC16-F114531EF2F1}" destId="{6B6965F4-2859-4AA8-A7AD-9D7F364B51D6}" srcOrd="1" destOrd="0" presId="urn:microsoft.com/office/officeart/2005/8/layout/orgChart1"/>
    <dgm:cxn modelId="{C5464CB3-1D86-4F95-BD33-B7878D2C0AEC}" type="presParOf" srcId="{6B6965F4-2859-4AA8-A7AD-9D7F364B51D6}" destId="{F2D08592-CF0A-402B-A487-F55B34C3F48E}" srcOrd="0" destOrd="0" presId="urn:microsoft.com/office/officeart/2005/8/layout/orgChart1"/>
    <dgm:cxn modelId="{1AF9585E-2F18-4328-ACF8-1B2E8E195CC6}" type="presParOf" srcId="{F2D08592-CF0A-402B-A487-F55B34C3F48E}" destId="{F310719A-8211-46C9-BC89-449E1601BC06}" srcOrd="0" destOrd="0" presId="urn:microsoft.com/office/officeart/2005/8/layout/orgChart1"/>
    <dgm:cxn modelId="{A2D05CC2-080F-48EA-AC99-6589DC5B12E3}" type="presParOf" srcId="{F2D08592-CF0A-402B-A487-F55B34C3F48E}" destId="{B501B281-EA22-4356-9FF8-CA048430462D}" srcOrd="1" destOrd="0" presId="urn:microsoft.com/office/officeart/2005/8/layout/orgChart1"/>
    <dgm:cxn modelId="{4B93BC4C-5EAD-49D5-88A5-7B4B51DDDF05}" type="presParOf" srcId="{6B6965F4-2859-4AA8-A7AD-9D7F364B51D6}" destId="{A3B2A123-1416-41F2-A447-80C921F38A1D}" srcOrd="1" destOrd="0" presId="urn:microsoft.com/office/officeart/2005/8/layout/orgChart1"/>
    <dgm:cxn modelId="{C5F9D6DD-FA25-4FAF-A831-57BA4E24E8B4}" type="presParOf" srcId="{A3B2A123-1416-41F2-A447-80C921F38A1D}" destId="{D7ECF8B5-8D56-4746-9485-A8996A86E8A3}" srcOrd="0" destOrd="0" presId="urn:microsoft.com/office/officeart/2005/8/layout/orgChart1"/>
    <dgm:cxn modelId="{864A0B0B-D39A-40EE-9D76-36E525458EBF}" type="presParOf" srcId="{A3B2A123-1416-41F2-A447-80C921F38A1D}" destId="{F86298A7-BFA0-439D-BE5B-B66AE346B5B9}" srcOrd="1" destOrd="0" presId="urn:microsoft.com/office/officeart/2005/8/layout/orgChart1"/>
    <dgm:cxn modelId="{F4B68794-D397-4F1A-93FB-C8AD125099D8}" type="presParOf" srcId="{F86298A7-BFA0-439D-BE5B-B66AE346B5B9}" destId="{3BB72C58-2A49-4BC9-A793-2FBBB4E8EC10}" srcOrd="0" destOrd="0" presId="urn:microsoft.com/office/officeart/2005/8/layout/orgChart1"/>
    <dgm:cxn modelId="{2F9A803D-FDAE-425E-B240-54615467551D}" type="presParOf" srcId="{3BB72C58-2A49-4BC9-A793-2FBBB4E8EC10}" destId="{CFB4E502-4374-49D0-8662-0156417FC745}" srcOrd="0" destOrd="0" presId="urn:microsoft.com/office/officeart/2005/8/layout/orgChart1"/>
    <dgm:cxn modelId="{4ACF6CE8-790C-49D1-B7E3-1ABA78E6E9DD}" type="presParOf" srcId="{3BB72C58-2A49-4BC9-A793-2FBBB4E8EC10}" destId="{E22BF371-4822-49B4-8302-210E47B6041C}" srcOrd="1" destOrd="0" presId="urn:microsoft.com/office/officeart/2005/8/layout/orgChart1"/>
    <dgm:cxn modelId="{A7DEAC3B-225D-44D0-9899-1FB4B3D50AF7}" type="presParOf" srcId="{F86298A7-BFA0-439D-BE5B-B66AE346B5B9}" destId="{01911995-703B-40F1-BE4C-AD8C572042AC}" srcOrd="1" destOrd="0" presId="urn:microsoft.com/office/officeart/2005/8/layout/orgChart1"/>
    <dgm:cxn modelId="{01BD3C19-1B59-4EB4-9D34-13D654EC9095}" type="presParOf" srcId="{F86298A7-BFA0-439D-BE5B-B66AE346B5B9}" destId="{1E053782-B8E4-4233-896A-EBCB659F2260}" srcOrd="2" destOrd="0" presId="urn:microsoft.com/office/officeart/2005/8/layout/orgChart1"/>
    <dgm:cxn modelId="{E7C899EA-9B14-4EF8-83E9-FEB9A1BCDDB0}" type="presParOf" srcId="{A3B2A123-1416-41F2-A447-80C921F38A1D}" destId="{8C32A4EE-65A0-4043-A026-F319AA28CC72}" srcOrd="2" destOrd="0" presId="urn:microsoft.com/office/officeart/2005/8/layout/orgChart1"/>
    <dgm:cxn modelId="{C629C810-F14E-4D3B-9016-A5697F055084}" type="presParOf" srcId="{A3B2A123-1416-41F2-A447-80C921F38A1D}" destId="{54E91961-C6C0-4B44-B97D-C8C49AF189A6}" srcOrd="3" destOrd="0" presId="urn:microsoft.com/office/officeart/2005/8/layout/orgChart1"/>
    <dgm:cxn modelId="{8F04C64A-B5D0-4D17-A1C5-37CBEC0C3B93}" type="presParOf" srcId="{54E91961-C6C0-4B44-B97D-C8C49AF189A6}" destId="{B4ABC6BE-B1FA-420E-BDF9-AA344FE05A6A}" srcOrd="0" destOrd="0" presId="urn:microsoft.com/office/officeart/2005/8/layout/orgChart1"/>
    <dgm:cxn modelId="{6CF8C235-C63E-41BA-8EDA-08A63389C933}" type="presParOf" srcId="{B4ABC6BE-B1FA-420E-BDF9-AA344FE05A6A}" destId="{399FBE71-DB08-4484-AC0A-527E57B53DF2}" srcOrd="0" destOrd="0" presId="urn:microsoft.com/office/officeart/2005/8/layout/orgChart1"/>
    <dgm:cxn modelId="{2A484F09-5362-499C-9A2B-5BCAF9FCFB4C}" type="presParOf" srcId="{B4ABC6BE-B1FA-420E-BDF9-AA344FE05A6A}" destId="{EF6F9312-0DDF-465F-B7E6-724E9C4977E9}" srcOrd="1" destOrd="0" presId="urn:microsoft.com/office/officeart/2005/8/layout/orgChart1"/>
    <dgm:cxn modelId="{223C7A7F-8A71-475E-8112-AD1018F32AAB}" type="presParOf" srcId="{54E91961-C6C0-4B44-B97D-C8C49AF189A6}" destId="{405FD1B0-F355-4C5D-9DAD-CD1E9FDA8BCA}" srcOrd="1" destOrd="0" presId="urn:microsoft.com/office/officeart/2005/8/layout/orgChart1"/>
    <dgm:cxn modelId="{EE20847A-5643-4539-9749-0442EA6816CB}" type="presParOf" srcId="{405FD1B0-F355-4C5D-9DAD-CD1E9FDA8BCA}" destId="{03700647-EDF5-4EDE-A379-E519F37FA998}" srcOrd="0" destOrd="0" presId="urn:microsoft.com/office/officeart/2005/8/layout/orgChart1"/>
    <dgm:cxn modelId="{C96AED5A-C86C-431D-B1A8-6B809E862EC1}" type="presParOf" srcId="{405FD1B0-F355-4C5D-9DAD-CD1E9FDA8BCA}" destId="{5D0F6D40-1104-4F1D-AEE4-39036BA5E5D4}" srcOrd="1" destOrd="0" presId="urn:microsoft.com/office/officeart/2005/8/layout/orgChart1"/>
    <dgm:cxn modelId="{AAE6E008-F53E-43AB-A87F-0F1534E0C883}" type="presParOf" srcId="{5D0F6D40-1104-4F1D-AEE4-39036BA5E5D4}" destId="{0254AC44-5D5C-4641-9F14-01AFF23D4D1D}" srcOrd="0" destOrd="0" presId="urn:microsoft.com/office/officeart/2005/8/layout/orgChart1"/>
    <dgm:cxn modelId="{8A0E0A80-AAA8-4CB6-A706-4E41B4EEC1AF}" type="presParOf" srcId="{0254AC44-5D5C-4641-9F14-01AFF23D4D1D}" destId="{9EB51B5B-560A-49B7-984D-079F06BAA526}" srcOrd="0" destOrd="0" presId="urn:microsoft.com/office/officeart/2005/8/layout/orgChart1"/>
    <dgm:cxn modelId="{87190DD8-2BD0-4695-9DC7-BEBC3BD68732}" type="presParOf" srcId="{0254AC44-5D5C-4641-9F14-01AFF23D4D1D}" destId="{1A941A98-B19F-4AB6-80E8-0BFB1C2059E8}" srcOrd="1" destOrd="0" presId="urn:microsoft.com/office/officeart/2005/8/layout/orgChart1"/>
    <dgm:cxn modelId="{184F1A49-7B8E-45DE-8369-8DB6A28841E1}" type="presParOf" srcId="{5D0F6D40-1104-4F1D-AEE4-39036BA5E5D4}" destId="{8962CBD0-E934-4D7E-9A4E-20CA4702418A}" srcOrd="1" destOrd="0" presId="urn:microsoft.com/office/officeart/2005/8/layout/orgChart1"/>
    <dgm:cxn modelId="{6EF1301A-F69A-4A53-993E-C1E7E2D614B8}" type="presParOf" srcId="{8962CBD0-E934-4D7E-9A4E-20CA4702418A}" destId="{1A3646EF-AF6E-4D3D-8784-7D17531181D7}" srcOrd="0" destOrd="0" presId="urn:microsoft.com/office/officeart/2005/8/layout/orgChart1"/>
    <dgm:cxn modelId="{0FA03DA4-9685-4F42-A8E8-E057AF49FCE8}" type="presParOf" srcId="{8962CBD0-E934-4D7E-9A4E-20CA4702418A}" destId="{07100EB1-A34E-430E-8DFD-EFCAA8BE7CB8}" srcOrd="1" destOrd="0" presId="urn:microsoft.com/office/officeart/2005/8/layout/orgChart1"/>
    <dgm:cxn modelId="{CD092F91-96EB-495A-A8AB-3D39D548CE96}" type="presParOf" srcId="{07100EB1-A34E-430E-8DFD-EFCAA8BE7CB8}" destId="{6262032E-C03A-4CCD-B34A-A83A511B7BF2}" srcOrd="0" destOrd="0" presId="urn:microsoft.com/office/officeart/2005/8/layout/orgChart1"/>
    <dgm:cxn modelId="{3E96BB80-33C1-4E52-9C87-7B1EB6433499}" type="presParOf" srcId="{6262032E-C03A-4CCD-B34A-A83A511B7BF2}" destId="{4CF51877-764F-4EFE-A1A4-B76C1E9D8CFB}" srcOrd="0" destOrd="0" presId="urn:microsoft.com/office/officeart/2005/8/layout/orgChart1"/>
    <dgm:cxn modelId="{0D52EE90-AE33-498F-8AE3-7A0B4A3ACB19}" type="presParOf" srcId="{6262032E-C03A-4CCD-B34A-A83A511B7BF2}" destId="{A339D51D-D6A6-4585-80E7-0AF53A9D071D}" srcOrd="1" destOrd="0" presId="urn:microsoft.com/office/officeart/2005/8/layout/orgChart1"/>
    <dgm:cxn modelId="{C3A46266-DECE-4D0D-B549-137817C71001}" type="presParOf" srcId="{07100EB1-A34E-430E-8DFD-EFCAA8BE7CB8}" destId="{FE5A4230-F29E-4C62-9024-5C9F0F647876}" srcOrd="1" destOrd="0" presId="urn:microsoft.com/office/officeart/2005/8/layout/orgChart1"/>
    <dgm:cxn modelId="{5CD3993C-69C4-4A14-A4D4-3D128EFC924C}" type="presParOf" srcId="{07100EB1-A34E-430E-8DFD-EFCAA8BE7CB8}" destId="{67187D17-7B81-4FBA-B75B-B4747F11168F}" srcOrd="2" destOrd="0" presId="urn:microsoft.com/office/officeart/2005/8/layout/orgChart1"/>
    <dgm:cxn modelId="{C95148F2-8175-4B01-90D4-44B5881654B6}" type="presParOf" srcId="{8962CBD0-E934-4D7E-9A4E-20CA4702418A}" destId="{49A736C0-BBCF-4474-A8C0-6F988B3F111C}" srcOrd="2" destOrd="0" presId="urn:microsoft.com/office/officeart/2005/8/layout/orgChart1"/>
    <dgm:cxn modelId="{EB532950-DAD2-42DC-82E8-73504CB6D110}" type="presParOf" srcId="{8962CBD0-E934-4D7E-9A4E-20CA4702418A}" destId="{A7DF1659-FC5C-4574-9779-C1E1FB3883A2}" srcOrd="3" destOrd="0" presId="urn:microsoft.com/office/officeart/2005/8/layout/orgChart1"/>
    <dgm:cxn modelId="{25F399F9-DF65-41E5-9C6B-0BC586CE8E8F}" type="presParOf" srcId="{A7DF1659-FC5C-4574-9779-C1E1FB3883A2}" destId="{6811C52F-9833-4C74-88E7-528850BA21B3}" srcOrd="0" destOrd="0" presId="urn:microsoft.com/office/officeart/2005/8/layout/orgChart1"/>
    <dgm:cxn modelId="{14956817-2CDE-40A7-93EC-3210064DBE10}" type="presParOf" srcId="{6811C52F-9833-4C74-88E7-528850BA21B3}" destId="{38613A3E-0CD7-43E7-8E1A-1476DFFA8093}" srcOrd="0" destOrd="0" presId="urn:microsoft.com/office/officeart/2005/8/layout/orgChart1"/>
    <dgm:cxn modelId="{E783713F-4862-4014-BDFD-C4D4739C4CA5}" type="presParOf" srcId="{6811C52F-9833-4C74-88E7-528850BA21B3}" destId="{4CB242C7-CDAC-4285-9EAB-7EEB912CFB2C}" srcOrd="1" destOrd="0" presId="urn:microsoft.com/office/officeart/2005/8/layout/orgChart1"/>
    <dgm:cxn modelId="{D522C779-90FC-4C0A-A432-38C67CC27E20}" type="presParOf" srcId="{A7DF1659-FC5C-4574-9779-C1E1FB3883A2}" destId="{427933B9-742B-4BA2-B78E-91D62A39A04A}" srcOrd="1" destOrd="0" presId="urn:microsoft.com/office/officeart/2005/8/layout/orgChart1"/>
    <dgm:cxn modelId="{700B9F81-A8D8-4898-B112-B05A82FBAC44}" type="presParOf" srcId="{A7DF1659-FC5C-4574-9779-C1E1FB3883A2}" destId="{0ED9E073-AF09-469B-BECD-9B0AEEF11D6E}" srcOrd="2" destOrd="0" presId="urn:microsoft.com/office/officeart/2005/8/layout/orgChart1"/>
    <dgm:cxn modelId="{B62242FE-2E95-4E22-9657-903ADFCD9512}" type="presParOf" srcId="{8962CBD0-E934-4D7E-9A4E-20CA4702418A}" destId="{86341815-AB92-4CF3-885B-778F82C5FB72}" srcOrd="4" destOrd="0" presId="urn:microsoft.com/office/officeart/2005/8/layout/orgChart1"/>
    <dgm:cxn modelId="{CACE539C-7E84-443B-B37A-67C7463B0D44}" type="presParOf" srcId="{8962CBD0-E934-4D7E-9A4E-20CA4702418A}" destId="{55AFEC93-7CBC-428D-BC03-CA1E42356C5B}" srcOrd="5" destOrd="0" presId="urn:microsoft.com/office/officeart/2005/8/layout/orgChart1"/>
    <dgm:cxn modelId="{62F5CD23-CC5D-4757-8C91-7C05E9548F88}" type="presParOf" srcId="{55AFEC93-7CBC-428D-BC03-CA1E42356C5B}" destId="{ED4D91BD-1FDD-4D8A-BAF7-575129093AC2}" srcOrd="0" destOrd="0" presId="urn:microsoft.com/office/officeart/2005/8/layout/orgChart1"/>
    <dgm:cxn modelId="{BF46A7B1-EE7E-4B9E-8836-2DC7CBCF1FDD}" type="presParOf" srcId="{ED4D91BD-1FDD-4D8A-BAF7-575129093AC2}" destId="{70085F6C-9B39-4CCE-95CA-D8E561C2DCB7}" srcOrd="0" destOrd="0" presId="urn:microsoft.com/office/officeart/2005/8/layout/orgChart1"/>
    <dgm:cxn modelId="{CCFCAF90-264C-4F08-9AA1-A3C77F9BDDFD}" type="presParOf" srcId="{ED4D91BD-1FDD-4D8A-BAF7-575129093AC2}" destId="{D9FE94E6-4C40-4DC7-8481-4AAD602E4F29}" srcOrd="1" destOrd="0" presId="urn:microsoft.com/office/officeart/2005/8/layout/orgChart1"/>
    <dgm:cxn modelId="{B7BC8D69-C64A-45F6-BE0B-F211EB35EB61}" type="presParOf" srcId="{55AFEC93-7CBC-428D-BC03-CA1E42356C5B}" destId="{6D356A8C-6154-4F32-8632-ECA72DF685D9}" srcOrd="1" destOrd="0" presId="urn:microsoft.com/office/officeart/2005/8/layout/orgChart1"/>
    <dgm:cxn modelId="{02F19724-E838-4859-923F-C2C756FA5FBF}" type="presParOf" srcId="{55AFEC93-7CBC-428D-BC03-CA1E42356C5B}" destId="{58B56AF0-9A1D-4792-ADBB-9CACF0503448}" srcOrd="2" destOrd="0" presId="urn:microsoft.com/office/officeart/2005/8/layout/orgChart1"/>
    <dgm:cxn modelId="{A6BDD5CE-4261-4898-A6DD-271E461C408F}" type="presParOf" srcId="{8962CBD0-E934-4D7E-9A4E-20CA4702418A}" destId="{A12C3C3A-1B95-4477-B84D-337B4B43B22A}" srcOrd="6" destOrd="0" presId="urn:microsoft.com/office/officeart/2005/8/layout/orgChart1"/>
    <dgm:cxn modelId="{C5F93663-894E-4757-A830-B4857C7E93A1}" type="presParOf" srcId="{8962CBD0-E934-4D7E-9A4E-20CA4702418A}" destId="{A5EBB50A-715F-420D-ACB0-6CF7293E3D71}" srcOrd="7" destOrd="0" presId="urn:microsoft.com/office/officeart/2005/8/layout/orgChart1"/>
    <dgm:cxn modelId="{B76FE31C-FA42-43B4-B7DB-0ABEB2F175B9}" type="presParOf" srcId="{A5EBB50A-715F-420D-ACB0-6CF7293E3D71}" destId="{F19F2C39-32CB-4209-892A-326DCD1A7CB1}" srcOrd="0" destOrd="0" presId="urn:microsoft.com/office/officeart/2005/8/layout/orgChart1"/>
    <dgm:cxn modelId="{A479142E-4313-4C6F-A28E-C724C70C1DA2}" type="presParOf" srcId="{F19F2C39-32CB-4209-892A-326DCD1A7CB1}" destId="{09750BDD-FC90-4079-8A5B-AF70E183D4DD}" srcOrd="0" destOrd="0" presId="urn:microsoft.com/office/officeart/2005/8/layout/orgChart1"/>
    <dgm:cxn modelId="{6C70C11B-E1CC-46B8-8C4F-F7C62E1FDA87}" type="presParOf" srcId="{F19F2C39-32CB-4209-892A-326DCD1A7CB1}" destId="{CCB61533-BA2A-4A99-AC3F-E204AD6C2270}" srcOrd="1" destOrd="0" presId="urn:microsoft.com/office/officeart/2005/8/layout/orgChart1"/>
    <dgm:cxn modelId="{21A2DDFB-F7EC-4887-A3B1-6D01A51BD7F1}" type="presParOf" srcId="{A5EBB50A-715F-420D-ACB0-6CF7293E3D71}" destId="{88A2E747-134E-4CAF-B0D4-512EC61C76FE}" srcOrd="1" destOrd="0" presId="urn:microsoft.com/office/officeart/2005/8/layout/orgChart1"/>
    <dgm:cxn modelId="{8A89828B-4E6E-46BD-8133-104130768DAC}" type="presParOf" srcId="{A5EBB50A-715F-420D-ACB0-6CF7293E3D71}" destId="{486BA6F5-FD50-490C-8136-3AC67560EF9B}" srcOrd="2" destOrd="0" presId="urn:microsoft.com/office/officeart/2005/8/layout/orgChart1"/>
    <dgm:cxn modelId="{4B8616F8-5860-483E-A725-750DF468F615}" type="presParOf" srcId="{8962CBD0-E934-4D7E-9A4E-20CA4702418A}" destId="{CC7359F4-3AFB-4C87-80DF-A9FD060BFF8B}" srcOrd="8" destOrd="0" presId="urn:microsoft.com/office/officeart/2005/8/layout/orgChart1"/>
    <dgm:cxn modelId="{ED504294-DBA1-4EC7-BED1-15700FC1A06C}" type="presParOf" srcId="{8962CBD0-E934-4D7E-9A4E-20CA4702418A}" destId="{D547ED7B-0437-4A95-8FB8-8B926B3383B7}" srcOrd="9" destOrd="0" presId="urn:microsoft.com/office/officeart/2005/8/layout/orgChart1"/>
    <dgm:cxn modelId="{4686C517-6D59-41C0-B09A-D691DBC62159}" type="presParOf" srcId="{D547ED7B-0437-4A95-8FB8-8B926B3383B7}" destId="{E006799D-5224-4173-ABD4-E6E74410B37A}" srcOrd="0" destOrd="0" presId="urn:microsoft.com/office/officeart/2005/8/layout/orgChart1"/>
    <dgm:cxn modelId="{79BE30AE-4CC1-4F3F-B529-A0A6C491E6FE}" type="presParOf" srcId="{E006799D-5224-4173-ABD4-E6E74410B37A}" destId="{78C50A45-44EA-4B44-B948-0E69CE736E71}" srcOrd="0" destOrd="0" presId="urn:microsoft.com/office/officeart/2005/8/layout/orgChart1"/>
    <dgm:cxn modelId="{6A4A4887-591D-46EC-80A3-8BDECFD05669}" type="presParOf" srcId="{E006799D-5224-4173-ABD4-E6E74410B37A}" destId="{EA990418-5294-429D-ADD8-99AA2162A371}" srcOrd="1" destOrd="0" presId="urn:microsoft.com/office/officeart/2005/8/layout/orgChart1"/>
    <dgm:cxn modelId="{AFC1238B-2F74-4C7E-A93A-73807AFBF70B}" type="presParOf" srcId="{D547ED7B-0437-4A95-8FB8-8B926B3383B7}" destId="{1A4BBA21-CC51-4134-B96B-3A3679E6B350}" srcOrd="1" destOrd="0" presId="urn:microsoft.com/office/officeart/2005/8/layout/orgChart1"/>
    <dgm:cxn modelId="{74646658-3213-4E64-ACBA-77B6E9AF9B78}" type="presParOf" srcId="{D547ED7B-0437-4A95-8FB8-8B926B3383B7}" destId="{332251A5-F921-4935-8655-C81B59C9D76E}" srcOrd="2" destOrd="0" presId="urn:microsoft.com/office/officeart/2005/8/layout/orgChart1"/>
    <dgm:cxn modelId="{FA78674F-55C9-4C5F-9B8B-82D47F5DBA49}" type="presParOf" srcId="{5D0F6D40-1104-4F1D-AEE4-39036BA5E5D4}" destId="{2ABE6EB0-7516-41ED-A1F8-2001A85CE05B}" srcOrd="2" destOrd="0" presId="urn:microsoft.com/office/officeart/2005/8/layout/orgChart1"/>
    <dgm:cxn modelId="{07C77548-A4E4-41E2-BEBE-B65904BDCEF6}" type="presParOf" srcId="{54E91961-C6C0-4B44-B97D-C8C49AF189A6}" destId="{5FF1678A-E26F-4DFC-9ADA-6018E5FC0DED}" srcOrd="2" destOrd="0" presId="urn:microsoft.com/office/officeart/2005/8/layout/orgChart1"/>
    <dgm:cxn modelId="{3E01EA35-027E-42A0-A051-ED0DCCECA4E6}" type="presParOf" srcId="{6B6965F4-2859-4AA8-A7AD-9D7F364B51D6}" destId="{ABA11265-B2E1-45B2-A844-760AAF4BBE3B}" srcOrd="2" destOrd="0" presId="urn:microsoft.com/office/officeart/2005/8/layout/orgChart1"/>
    <dgm:cxn modelId="{BEE9530C-D4FA-49C1-A7C1-974B4878467C}" type="presParOf" srcId="{ABA11265-B2E1-45B2-A844-760AAF4BBE3B}" destId="{34736B67-4D80-4044-A104-42526F0FF9EA}" srcOrd="0" destOrd="0" presId="urn:microsoft.com/office/officeart/2005/8/layout/orgChart1"/>
    <dgm:cxn modelId="{E26D4F12-32D2-4F80-8DB4-69D20BBADD54}" type="presParOf" srcId="{ABA11265-B2E1-45B2-A844-760AAF4BBE3B}" destId="{D3D290D8-B145-41ED-A677-B31962834CD9}" srcOrd="1" destOrd="0" presId="urn:microsoft.com/office/officeart/2005/8/layout/orgChart1"/>
    <dgm:cxn modelId="{7102E5FB-BA52-43D8-B9CB-68675C93E7DF}" type="presParOf" srcId="{D3D290D8-B145-41ED-A677-B31962834CD9}" destId="{F1DB6CAD-353F-41CC-996F-EFBC4EDA808F}" srcOrd="0" destOrd="0" presId="urn:microsoft.com/office/officeart/2005/8/layout/orgChart1"/>
    <dgm:cxn modelId="{2DDFEB2B-EC7F-4C56-9A8C-B046068525A2}" type="presParOf" srcId="{F1DB6CAD-353F-41CC-996F-EFBC4EDA808F}" destId="{5F2A805C-45FD-40FA-963D-2874D1FA8F7B}" srcOrd="0" destOrd="0" presId="urn:microsoft.com/office/officeart/2005/8/layout/orgChart1"/>
    <dgm:cxn modelId="{D2C3962A-8A69-4192-A48A-964C2C440D4F}" type="presParOf" srcId="{F1DB6CAD-353F-41CC-996F-EFBC4EDA808F}" destId="{57992CF3-FE76-47FE-AE0E-3EB22F36EB18}" srcOrd="1" destOrd="0" presId="urn:microsoft.com/office/officeart/2005/8/layout/orgChart1"/>
    <dgm:cxn modelId="{FF71E3D5-DE1A-46A7-A43E-6542C81DF071}" type="presParOf" srcId="{D3D290D8-B145-41ED-A677-B31962834CD9}" destId="{3A831341-BD41-4352-BE99-D7A95C1A16BF}" srcOrd="1" destOrd="0" presId="urn:microsoft.com/office/officeart/2005/8/layout/orgChart1"/>
    <dgm:cxn modelId="{4DD80B9F-F12C-4BA0-B4E1-0D81C7F1472E}" type="presParOf" srcId="{D3D290D8-B145-41ED-A677-B31962834CD9}" destId="{F163D3C9-DA72-44BE-BC07-63E34C9DB080}" srcOrd="2" destOrd="0" presId="urn:microsoft.com/office/officeart/2005/8/layout/orgChart1"/>
    <dgm:cxn modelId="{91EC89C6-1052-4589-AD71-C102964BAC3C}" type="presParOf" srcId="{FEE516C0-C44B-44B0-B2DE-E24460D0C97A}" destId="{3300AAA6-E42A-4452-9DEA-384FCB9E6F6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A351DD-36F9-404E-ABED-C44848F7DE44}" type="doc">
      <dgm:prSet loTypeId="urn:microsoft.com/office/officeart/2005/8/layout/orgChart1" loCatId="hierarchy" qsTypeId="urn:microsoft.com/office/officeart/2005/8/quickstyle/3d2#24" qsCatId="3D" csTypeId="urn:microsoft.com/office/officeart/2005/8/colors/accent1_2" csCatId="accent1" phldr="1"/>
      <dgm:spPr/>
      <dgm:t>
        <a:bodyPr/>
        <a:lstStyle/>
        <a:p>
          <a:endParaRPr lang="it-IT"/>
        </a:p>
      </dgm:t>
    </dgm:pt>
    <dgm:pt modelId="{B7207496-EE17-43A4-BFA4-D881706EF750}">
      <dgm:prSet custT="1"/>
      <dgm:spPr>
        <a:solidFill>
          <a:srgbClr val="FF0000"/>
        </a:solidFill>
      </dgm:spPr>
      <dgm:t>
        <a:bodyPr/>
        <a:lstStyle/>
        <a:p>
          <a:r>
            <a:rPr lang="it-IT" sz="2400" dirty="0"/>
            <a:t>PIN_2_2014_SCIA</a:t>
          </a:r>
        </a:p>
      </dgm:t>
    </dgm:pt>
    <dgm:pt modelId="{F9059B4C-CCBC-48A6-9035-F0B00739DD44}" type="parTrans" cxnId="{9B9F5747-03E4-4F62-825B-5F2D07F4A439}">
      <dgm:prSet custT="1"/>
      <dgm:spPr/>
      <dgm:t>
        <a:bodyPr/>
        <a:lstStyle/>
        <a:p>
          <a:endParaRPr lang="it-IT" sz="500" dirty="0"/>
        </a:p>
      </dgm:t>
    </dgm:pt>
    <dgm:pt modelId="{2BC2AB70-D171-494B-A045-C50B783B5642}" type="sibTrans" cxnId="{9B9F5747-03E4-4F62-825B-5F2D07F4A439}">
      <dgm:prSet/>
      <dgm:spPr/>
      <dgm:t>
        <a:bodyPr/>
        <a:lstStyle/>
        <a:p>
          <a:endParaRPr lang="it-IT" sz="1800"/>
        </a:p>
      </dgm:t>
    </dgm:pt>
    <dgm:pt modelId="{C2D72032-670E-4CFD-B8BC-CA5840AADE0D}">
      <dgm:prSet custT="1"/>
      <dgm:spPr/>
      <dgm:t>
        <a:bodyPr/>
        <a:lstStyle/>
        <a:p>
          <a:r>
            <a:rPr lang="it-IT" sz="2400" dirty="0"/>
            <a:t>PIN 2.1_2014_Asseverazione</a:t>
          </a:r>
        </a:p>
      </dgm:t>
    </dgm:pt>
    <dgm:pt modelId="{A4A3FB7C-7305-4FAB-96D7-1E40E6379C5A}" type="parTrans" cxnId="{7B1CC1FE-E14F-4DAC-A3B4-27056C5998AD}">
      <dgm:prSet custT="1"/>
      <dgm:spPr/>
      <dgm:t>
        <a:bodyPr/>
        <a:lstStyle/>
        <a:p>
          <a:endParaRPr lang="it-IT" sz="500" dirty="0"/>
        </a:p>
      </dgm:t>
    </dgm:pt>
    <dgm:pt modelId="{7B56A7EB-A6BF-4396-A358-EECAD9E56E29}" type="sibTrans" cxnId="{7B1CC1FE-E14F-4DAC-A3B4-27056C5998AD}">
      <dgm:prSet/>
      <dgm:spPr/>
      <dgm:t>
        <a:bodyPr/>
        <a:lstStyle/>
        <a:p>
          <a:endParaRPr lang="it-IT" sz="1800"/>
        </a:p>
      </dgm:t>
    </dgm:pt>
    <dgm:pt modelId="{5A58F4C0-BD32-4C19-B376-4543DAF37D4E}">
      <dgm:prSet custT="1"/>
      <dgm:spPr>
        <a:solidFill>
          <a:srgbClr val="FF0000"/>
        </a:solidFill>
      </dgm:spPr>
      <dgm:t>
        <a:bodyPr/>
        <a:lstStyle/>
        <a:p>
          <a:r>
            <a:rPr lang="it-IT" sz="2000" dirty="0"/>
            <a:t>PIN 2.2_2014 CERT REI</a:t>
          </a:r>
        </a:p>
      </dgm:t>
    </dgm:pt>
    <dgm:pt modelId="{1129D39C-83B4-4970-ADC3-00BFC76A27C5}" type="parTrans" cxnId="{17F233DD-752E-47AA-A828-A4C2CC37992A}">
      <dgm:prSet custT="1"/>
      <dgm:spPr/>
      <dgm:t>
        <a:bodyPr/>
        <a:lstStyle/>
        <a:p>
          <a:endParaRPr lang="it-IT" sz="500" dirty="0"/>
        </a:p>
      </dgm:t>
    </dgm:pt>
    <dgm:pt modelId="{8576E652-07BF-43A7-B5C1-3C3F9615AA56}" type="sibTrans" cxnId="{17F233DD-752E-47AA-A828-A4C2CC37992A}">
      <dgm:prSet/>
      <dgm:spPr/>
      <dgm:t>
        <a:bodyPr/>
        <a:lstStyle/>
        <a:p>
          <a:endParaRPr lang="it-IT" sz="1800"/>
        </a:p>
      </dgm:t>
    </dgm:pt>
    <dgm:pt modelId="{3FAF866D-4512-4002-8B87-51950E258743}">
      <dgm:prSet custT="1"/>
      <dgm:spPr>
        <a:solidFill>
          <a:srgbClr val="FF0000"/>
        </a:solidFill>
      </dgm:spPr>
      <dgm:t>
        <a:bodyPr/>
        <a:lstStyle/>
        <a:p>
          <a:r>
            <a:rPr lang="it-IT" sz="2000" dirty="0"/>
            <a:t>PIN 2.3_2014 DICH PROD</a:t>
          </a:r>
        </a:p>
      </dgm:t>
    </dgm:pt>
    <dgm:pt modelId="{DF389E6D-F2F2-4113-B97F-6F119C6CB552}" type="parTrans" cxnId="{6FCB15A3-7571-4DF2-8AC6-EEA495C67319}">
      <dgm:prSet custT="1"/>
      <dgm:spPr/>
      <dgm:t>
        <a:bodyPr/>
        <a:lstStyle/>
        <a:p>
          <a:endParaRPr lang="it-IT" sz="500" dirty="0"/>
        </a:p>
      </dgm:t>
    </dgm:pt>
    <dgm:pt modelId="{860732B2-4059-4D45-88B6-39EDDDFAF56A}" type="sibTrans" cxnId="{6FCB15A3-7571-4DF2-8AC6-EEA495C67319}">
      <dgm:prSet/>
      <dgm:spPr/>
      <dgm:t>
        <a:bodyPr/>
        <a:lstStyle/>
        <a:p>
          <a:endParaRPr lang="it-IT" sz="1800"/>
        </a:p>
      </dgm:t>
    </dgm:pt>
    <dgm:pt modelId="{87040787-4EBC-4E8D-B298-7A4AF54F2954}">
      <dgm:prSet custT="1"/>
      <dgm:spPr>
        <a:solidFill>
          <a:srgbClr val="FF0000"/>
        </a:solidFill>
      </dgm:spPr>
      <dgm:t>
        <a:bodyPr/>
        <a:lstStyle/>
        <a:p>
          <a:r>
            <a:rPr lang="it-IT" sz="2000" baseline="0" dirty="0"/>
            <a:t>PIN 2.4_ 2014 </a:t>
          </a:r>
          <a:r>
            <a:rPr lang="it-IT" sz="2000" baseline="0" dirty="0" err="1"/>
            <a:t>DICH.IMP</a:t>
          </a:r>
          <a:endParaRPr lang="it-IT" sz="2000" baseline="0" dirty="0"/>
        </a:p>
      </dgm:t>
    </dgm:pt>
    <dgm:pt modelId="{234A3DC0-B9F7-4C32-A0E3-10ABE889C503}" type="parTrans" cxnId="{536D6BC1-0DC6-4521-91EF-4742982A32D3}">
      <dgm:prSet custT="1"/>
      <dgm:spPr/>
      <dgm:t>
        <a:bodyPr/>
        <a:lstStyle/>
        <a:p>
          <a:endParaRPr lang="it-IT" sz="500" dirty="0"/>
        </a:p>
      </dgm:t>
    </dgm:pt>
    <dgm:pt modelId="{01C688C4-E5C8-40AB-A64C-F0299F989FC7}" type="sibTrans" cxnId="{536D6BC1-0DC6-4521-91EF-4742982A32D3}">
      <dgm:prSet/>
      <dgm:spPr/>
      <dgm:t>
        <a:bodyPr/>
        <a:lstStyle/>
        <a:p>
          <a:endParaRPr lang="it-IT" sz="1800"/>
        </a:p>
      </dgm:t>
    </dgm:pt>
    <dgm:pt modelId="{73D68752-4AB5-4624-A98D-38D2131A8F26}">
      <dgm:prSet custT="1"/>
      <dgm:spPr>
        <a:solidFill>
          <a:srgbClr val="FF0000"/>
        </a:solidFill>
      </dgm:spPr>
      <dgm:t>
        <a:bodyPr/>
        <a:lstStyle/>
        <a:p>
          <a:r>
            <a:rPr lang="it-IT" sz="2000" dirty="0"/>
            <a:t>PIN 2.5_2014 CERT IMP</a:t>
          </a:r>
        </a:p>
      </dgm:t>
    </dgm:pt>
    <dgm:pt modelId="{ADEB39C1-9A8C-44EF-938B-6CC8D66D1418}" type="parTrans" cxnId="{606E36EF-9988-49F9-8B16-382754DEF4CF}">
      <dgm:prSet/>
      <dgm:spPr/>
      <dgm:t>
        <a:bodyPr/>
        <a:lstStyle/>
        <a:p>
          <a:endParaRPr lang="it-IT" dirty="0"/>
        </a:p>
      </dgm:t>
    </dgm:pt>
    <dgm:pt modelId="{1FA2D80C-B89E-45F7-BAEA-15C7F30EFC71}" type="sibTrans" cxnId="{606E36EF-9988-49F9-8B16-382754DEF4CF}">
      <dgm:prSet/>
      <dgm:spPr/>
      <dgm:t>
        <a:bodyPr/>
        <a:lstStyle/>
        <a:p>
          <a:endParaRPr lang="it-IT"/>
        </a:p>
      </dgm:t>
    </dgm:pt>
    <dgm:pt modelId="{11E03A4C-9F65-404A-9158-018455E5C730}">
      <dgm:prSet custT="1"/>
      <dgm:spPr>
        <a:solidFill>
          <a:srgbClr val="FF0000"/>
        </a:solidFill>
      </dgm:spPr>
      <dgm:t>
        <a:bodyPr/>
        <a:lstStyle/>
        <a:p>
          <a:r>
            <a:rPr lang="it-IT" sz="2400" dirty="0"/>
            <a:t>Altri (mod. 37/08, ecc)</a:t>
          </a:r>
        </a:p>
      </dgm:t>
    </dgm:pt>
    <dgm:pt modelId="{76EAE6BB-3733-41B4-985D-34BAB3B4E70B}" type="parTrans" cxnId="{494DEEF6-410B-438F-8AF2-460999D363D6}">
      <dgm:prSet/>
      <dgm:spPr/>
      <dgm:t>
        <a:bodyPr/>
        <a:lstStyle/>
        <a:p>
          <a:endParaRPr lang="it-IT"/>
        </a:p>
      </dgm:t>
    </dgm:pt>
    <dgm:pt modelId="{897D90CB-696A-44C3-A90B-15C309315B98}" type="sibTrans" cxnId="{494DEEF6-410B-438F-8AF2-460999D363D6}">
      <dgm:prSet/>
      <dgm:spPr/>
      <dgm:t>
        <a:bodyPr/>
        <a:lstStyle/>
        <a:p>
          <a:endParaRPr lang="it-IT"/>
        </a:p>
      </dgm:t>
    </dgm:pt>
    <dgm:pt modelId="{19C015FD-A808-4D10-8180-8E79741B1BFD}">
      <dgm:prSet custT="1"/>
      <dgm:spPr/>
      <dgm:t>
        <a:bodyPr/>
        <a:lstStyle/>
        <a:p>
          <a:r>
            <a:rPr lang="it-IT" sz="2000" dirty="0"/>
            <a:t>PIN 2.6-2012 Dichiarazione non aggravio rischio</a:t>
          </a:r>
        </a:p>
      </dgm:t>
    </dgm:pt>
    <dgm:pt modelId="{C424D9D4-C5B7-46A6-84E9-A6E55183A5AF}" type="parTrans" cxnId="{669973E6-4F97-4381-911E-166E98260431}">
      <dgm:prSet/>
      <dgm:spPr/>
      <dgm:t>
        <a:bodyPr/>
        <a:lstStyle/>
        <a:p>
          <a:endParaRPr lang="it-IT"/>
        </a:p>
      </dgm:t>
    </dgm:pt>
    <dgm:pt modelId="{73258727-8EB6-41ED-9F42-85DDDFC709B7}" type="sibTrans" cxnId="{669973E6-4F97-4381-911E-166E98260431}">
      <dgm:prSet/>
      <dgm:spPr/>
      <dgm:t>
        <a:bodyPr/>
        <a:lstStyle/>
        <a:p>
          <a:endParaRPr lang="it-IT"/>
        </a:p>
      </dgm:t>
    </dgm:pt>
    <dgm:pt modelId="{4A85CFB3-7C42-48C3-94C8-B5CE90EF5744}" type="pres">
      <dgm:prSet presAssocID="{8CA351DD-36F9-404E-ABED-C44848F7DE44}" presName="hierChild1" presStyleCnt="0">
        <dgm:presLayoutVars>
          <dgm:orgChart val="1"/>
          <dgm:chPref val="1"/>
          <dgm:dir/>
          <dgm:animOne val="branch"/>
          <dgm:animLvl val="lvl"/>
          <dgm:resizeHandles/>
        </dgm:presLayoutVars>
      </dgm:prSet>
      <dgm:spPr/>
    </dgm:pt>
    <dgm:pt modelId="{B7ABA802-1690-499C-8CC5-39902D7D2E7D}" type="pres">
      <dgm:prSet presAssocID="{B7207496-EE17-43A4-BFA4-D881706EF750}" presName="hierRoot1" presStyleCnt="0">
        <dgm:presLayoutVars>
          <dgm:hierBranch val="init"/>
        </dgm:presLayoutVars>
      </dgm:prSet>
      <dgm:spPr/>
    </dgm:pt>
    <dgm:pt modelId="{AC8452D5-863F-446B-A9DC-D3689ED5AD49}" type="pres">
      <dgm:prSet presAssocID="{B7207496-EE17-43A4-BFA4-D881706EF750}" presName="rootComposite1" presStyleCnt="0"/>
      <dgm:spPr/>
    </dgm:pt>
    <dgm:pt modelId="{C9469C43-B1C7-49D9-88C1-6AF56DECEB8E}" type="pres">
      <dgm:prSet presAssocID="{B7207496-EE17-43A4-BFA4-D881706EF750}" presName="rootText1" presStyleLbl="node0" presStyleIdx="0" presStyleCnt="1" custScaleX="349281" custLinFactNeighborY="-75553">
        <dgm:presLayoutVars>
          <dgm:chPref val="3"/>
        </dgm:presLayoutVars>
      </dgm:prSet>
      <dgm:spPr/>
    </dgm:pt>
    <dgm:pt modelId="{942AE614-A2FB-4371-BBF2-DB019FFD789E}" type="pres">
      <dgm:prSet presAssocID="{B7207496-EE17-43A4-BFA4-D881706EF750}" presName="rootConnector1" presStyleLbl="node1" presStyleIdx="0" presStyleCnt="0"/>
      <dgm:spPr/>
    </dgm:pt>
    <dgm:pt modelId="{DC8765BA-8FAE-4A91-BAC8-9EDA95B02F0C}" type="pres">
      <dgm:prSet presAssocID="{B7207496-EE17-43A4-BFA4-D881706EF750}" presName="hierChild2" presStyleCnt="0"/>
      <dgm:spPr/>
    </dgm:pt>
    <dgm:pt modelId="{03700647-EDF5-4EDE-A379-E519F37FA998}" type="pres">
      <dgm:prSet presAssocID="{A4A3FB7C-7305-4FAB-96D7-1E40E6379C5A}" presName="Name37" presStyleLbl="parChTrans1D2" presStyleIdx="0" presStyleCnt="2"/>
      <dgm:spPr/>
    </dgm:pt>
    <dgm:pt modelId="{5D0F6D40-1104-4F1D-AEE4-39036BA5E5D4}" type="pres">
      <dgm:prSet presAssocID="{C2D72032-670E-4CFD-B8BC-CA5840AADE0D}" presName="hierRoot2" presStyleCnt="0">
        <dgm:presLayoutVars>
          <dgm:hierBranch val="init"/>
        </dgm:presLayoutVars>
      </dgm:prSet>
      <dgm:spPr/>
    </dgm:pt>
    <dgm:pt modelId="{0254AC44-5D5C-4641-9F14-01AFF23D4D1D}" type="pres">
      <dgm:prSet presAssocID="{C2D72032-670E-4CFD-B8BC-CA5840AADE0D}" presName="rootComposite" presStyleCnt="0"/>
      <dgm:spPr/>
    </dgm:pt>
    <dgm:pt modelId="{9EB51B5B-560A-49B7-984D-079F06BAA526}" type="pres">
      <dgm:prSet presAssocID="{C2D72032-670E-4CFD-B8BC-CA5840AADE0D}" presName="rootText" presStyleLbl="node2" presStyleIdx="0" presStyleCnt="2" custScaleX="352253" custLinFactNeighborY="20032">
        <dgm:presLayoutVars>
          <dgm:chPref val="3"/>
        </dgm:presLayoutVars>
      </dgm:prSet>
      <dgm:spPr/>
    </dgm:pt>
    <dgm:pt modelId="{1A941A98-B19F-4AB6-80E8-0BFB1C2059E8}" type="pres">
      <dgm:prSet presAssocID="{C2D72032-670E-4CFD-B8BC-CA5840AADE0D}" presName="rootConnector" presStyleLbl="node2" presStyleIdx="0" presStyleCnt="2"/>
      <dgm:spPr/>
    </dgm:pt>
    <dgm:pt modelId="{8962CBD0-E934-4D7E-9A4E-20CA4702418A}" type="pres">
      <dgm:prSet presAssocID="{C2D72032-670E-4CFD-B8BC-CA5840AADE0D}" presName="hierChild4" presStyleCnt="0"/>
      <dgm:spPr/>
    </dgm:pt>
    <dgm:pt modelId="{1A3646EF-AF6E-4D3D-8784-7D17531181D7}" type="pres">
      <dgm:prSet presAssocID="{1129D39C-83B4-4970-ADC3-00BFC76A27C5}" presName="Name37" presStyleLbl="parChTrans1D3" presStyleIdx="0" presStyleCnt="5"/>
      <dgm:spPr/>
    </dgm:pt>
    <dgm:pt modelId="{07100EB1-A34E-430E-8DFD-EFCAA8BE7CB8}" type="pres">
      <dgm:prSet presAssocID="{5A58F4C0-BD32-4C19-B376-4543DAF37D4E}" presName="hierRoot2" presStyleCnt="0">
        <dgm:presLayoutVars>
          <dgm:hierBranch val="init"/>
        </dgm:presLayoutVars>
      </dgm:prSet>
      <dgm:spPr/>
    </dgm:pt>
    <dgm:pt modelId="{6262032E-C03A-4CCD-B34A-A83A511B7BF2}" type="pres">
      <dgm:prSet presAssocID="{5A58F4C0-BD32-4C19-B376-4543DAF37D4E}" presName="rootComposite" presStyleCnt="0"/>
      <dgm:spPr/>
    </dgm:pt>
    <dgm:pt modelId="{4CF51877-764F-4EFE-A1A4-B76C1E9D8CFB}" type="pres">
      <dgm:prSet presAssocID="{5A58F4C0-BD32-4C19-B376-4543DAF37D4E}" presName="rootText" presStyleLbl="node3" presStyleIdx="0" presStyleCnt="5" custScaleX="400938" custScaleY="86958" custLinFactNeighborX="87881" custLinFactNeighborY="18588">
        <dgm:presLayoutVars>
          <dgm:chPref val="3"/>
        </dgm:presLayoutVars>
      </dgm:prSet>
      <dgm:spPr>
        <a:prstGeom prst="flowChartProcess">
          <a:avLst/>
        </a:prstGeom>
      </dgm:spPr>
    </dgm:pt>
    <dgm:pt modelId="{A339D51D-D6A6-4585-80E7-0AF53A9D071D}" type="pres">
      <dgm:prSet presAssocID="{5A58F4C0-BD32-4C19-B376-4543DAF37D4E}" presName="rootConnector" presStyleLbl="node3" presStyleIdx="0" presStyleCnt="5"/>
      <dgm:spPr/>
    </dgm:pt>
    <dgm:pt modelId="{FE5A4230-F29E-4C62-9024-5C9F0F647876}" type="pres">
      <dgm:prSet presAssocID="{5A58F4C0-BD32-4C19-B376-4543DAF37D4E}" presName="hierChild4" presStyleCnt="0"/>
      <dgm:spPr/>
    </dgm:pt>
    <dgm:pt modelId="{67187D17-7B81-4FBA-B75B-B4747F11168F}" type="pres">
      <dgm:prSet presAssocID="{5A58F4C0-BD32-4C19-B376-4543DAF37D4E}" presName="hierChild5" presStyleCnt="0"/>
      <dgm:spPr/>
    </dgm:pt>
    <dgm:pt modelId="{49A736C0-BBCF-4474-A8C0-6F988B3F111C}" type="pres">
      <dgm:prSet presAssocID="{DF389E6D-F2F2-4113-B97F-6F119C6CB552}" presName="Name37" presStyleLbl="parChTrans1D3" presStyleIdx="1" presStyleCnt="5"/>
      <dgm:spPr/>
    </dgm:pt>
    <dgm:pt modelId="{A7DF1659-FC5C-4574-9779-C1E1FB3883A2}" type="pres">
      <dgm:prSet presAssocID="{3FAF866D-4512-4002-8B87-51950E258743}" presName="hierRoot2" presStyleCnt="0">
        <dgm:presLayoutVars>
          <dgm:hierBranch val="init"/>
        </dgm:presLayoutVars>
      </dgm:prSet>
      <dgm:spPr/>
    </dgm:pt>
    <dgm:pt modelId="{6811C52F-9833-4C74-88E7-528850BA21B3}" type="pres">
      <dgm:prSet presAssocID="{3FAF866D-4512-4002-8B87-51950E258743}" presName="rootComposite" presStyleCnt="0"/>
      <dgm:spPr/>
    </dgm:pt>
    <dgm:pt modelId="{38613A3E-0CD7-43E7-8E1A-1476DFFA8093}" type="pres">
      <dgm:prSet presAssocID="{3FAF866D-4512-4002-8B87-51950E258743}" presName="rootText" presStyleLbl="node3" presStyleIdx="1" presStyleCnt="5" custScaleX="402681" custScaleY="113481" custLinFactNeighborX="93145" custLinFactNeighborY="4630">
        <dgm:presLayoutVars>
          <dgm:chPref val="3"/>
        </dgm:presLayoutVars>
      </dgm:prSet>
      <dgm:spPr/>
    </dgm:pt>
    <dgm:pt modelId="{4CB242C7-CDAC-4285-9EAB-7EEB912CFB2C}" type="pres">
      <dgm:prSet presAssocID="{3FAF866D-4512-4002-8B87-51950E258743}" presName="rootConnector" presStyleLbl="node3" presStyleIdx="1" presStyleCnt="5"/>
      <dgm:spPr/>
    </dgm:pt>
    <dgm:pt modelId="{427933B9-742B-4BA2-B78E-91D62A39A04A}" type="pres">
      <dgm:prSet presAssocID="{3FAF866D-4512-4002-8B87-51950E258743}" presName="hierChild4" presStyleCnt="0"/>
      <dgm:spPr/>
    </dgm:pt>
    <dgm:pt modelId="{0ED9E073-AF09-469B-BECD-9B0AEEF11D6E}" type="pres">
      <dgm:prSet presAssocID="{3FAF866D-4512-4002-8B87-51950E258743}" presName="hierChild5" presStyleCnt="0"/>
      <dgm:spPr/>
    </dgm:pt>
    <dgm:pt modelId="{86341815-AB92-4CF3-885B-778F82C5FB72}" type="pres">
      <dgm:prSet presAssocID="{234A3DC0-B9F7-4C32-A0E3-10ABE889C503}" presName="Name37" presStyleLbl="parChTrans1D3" presStyleIdx="2" presStyleCnt="5"/>
      <dgm:spPr/>
    </dgm:pt>
    <dgm:pt modelId="{55AFEC93-7CBC-428D-BC03-CA1E42356C5B}" type="pres">
      <dgm:prSet presAssocID="{87040787-4EBC-4E8D-B298-7A4AF54F2954}" presName="hierRoot2" presStyleCnt="0">
        <dgm:presLayoutVars>
          <dgm:hierBranch val="init"/>
        </dgm:presLayoutVars>
      </dgm:prSet>
      <dgm:spPr/>
    </dgm:pt>
    <dgm:pt modelId="{ED4D91BD-1FDD-4D8A-BAF7-575129093AC2}" type="pres">
      <dgm:prSet presAssocID="{87040787-4EBC-4E8D-B298-7A4AF54F2954}" presName="rootComposite" presStyleCnt="0"/>
      <dgm:spPr/>
    </dgm:pt>
    <dgm:pt modelId="{70085F6C-9B39-4CCE-95CA-D8E561C2DCB7}" type="pres">
      <dgm:prSet presAssocID="{87040787-4EBC-4E8D-B298-7A4AF54F2954}" presName="rootText" presStyleLbl="node3" presStyleIdx="2" presStyleCnt="5" custScaleX="404166" custScaleY="112015" custLinFactNeighborX="91660" custLinFactNeighborY="2483">
        <dgm:presLayoutVars>
          <dgm:chPref val="3"/>
        </dgm:presLayoutVars>
      </dgm:prSet>
      <dgm:spPr/>
    </dgm:pt>
    <dgm:pt modelId="{D9FE94E6-4C40-4DC7-8481-4AAD602E4F29}" type="pres">
      <dgm:prSet presAssocID="{87040787-4EBC-4E8D-B298-7A4AF54F2954}" presName="rootConnector" presStyleLbl="node3" presStyleIdx="2" presStyleCnt="5"/>
      <dgm:spPr/>
    </dgm:pt>
    <dgm:pt modelId="{6D356A8C-6154-4F32-8632-ECA72DF685D9}" type="pres">
      <dgm:prSet presAssocID="{87040787-4EBC-4E8D-B298-7A4AF54F2954}" presName="hierChild4" presStyleCnt="0"/>
      <dgm:spPr/>
    </dgm:pt>
    <dgm:pt modelId="{58B56AF0-9A1D-4792-ADBB-9CACF0503448}" type="pres">
      <dgm:prSet presAssocID="{87040787-4EBC-4E8D-B298-7A4AF54F2954}" presName="hierChild5" presStyleCnt="0"/>
      <dgm:spPr/>
    </dgm:pt>
    <dgm:pt modelId="{A12C3C3A-1B95-4477-B84D-337B4B43B22A}" type="pres">
      <dgm:prSet presAssocID="{ADEB39C1-9A8C-44EF-938B-6CC8D66D1418}" presName="Name37" presStyleLbl="parChTrans1D3" presStyleIdx="3" presStyleCnt="5"/>
      <dgm:spPr/>
    </dgm:pt>
    <dgm:pt modelId="{A5EBB50A-715F-420D-ACB0-6CF7293E3D71}" type="pres">
      <dgm:prSet presAssocID="{73D68752-4AB5-4624-A98D-38D2131A8F26}" presName="hierRoot2" presStyleCnt="0">
        <dgm:presLayoutVars>
          <dgm:hierBranch val="init"/>
        </dgm:presLayoutVars>
      </dgm:prSet>
      <dgm:spPr/>
    </dgm:pt>
    <dgm:pt modelId="{F19F2C39-32CB-4209-892A-326DCD1A7CB1}" type="pres">
      <dgm:prSet presAssocID="{73D68752-4AB5-4624-A98D-38D2131A8F26}" presName="rootComposite" presStyleCnt="0"/>
      <dgm:spPr/>
    </dgm:pt>
    <dgm:pt modelId="{09750BDD-FC90-4079-8A5B-AF70E183D4DD}" type="pres">
      <dgm:prSet presAssocID="{73D68752-4AB5-4624-A98D-38D2131A8F26}" presName="rootText" presStyleLbl="node3" presStyleIdx="3" presStyleCnt="5" custScaleX="407610" custScaleY="85613" custLinFactNeighborX="88216" custLinFactNeighborY="14579">
        <dgm:presLayoutVars>
          <dgm:chPref val="3"/>
        </dgm:presLayoutVars>
      </dgm:prSet>
      <dgm:spPr/>
    </dgm:pt>
    <dgm:pt modelId="{CCB61533-BA2A-4A99-AC3F-E204AD6C2270}" type="pres">
      <dgm:prSet presAssocID="{73D68752-4AB5-4624-A98D-38D2131A8F26}" presName="rootConnector" presStyleLbl="node3" presStyleIdx="3" presStyleCnt="5"/>
      <dgm:spPr/>
    </dgm:pt>
    <dgm:pt modelId="{88A2E747-134E-4CAF-B0D4-512EC61C76FE}" type="pres">
      <dgm:prSet presAssocID="{73D68752-4AB5-4624-A98D-38D2131A8F26}" presName="hierChild4" presStyleCnt="0"/>
      <dgm:spPr/>
    </dgm:pt>
    <dgm:pt modelId="{486BA6F5-FD50-490C-8136-3AC67560EF9B}" type="pres">
      <dgm:prSet presAssocID="{73D68752-4AB5-4624-A98D-38D2131A8F26}" presName="hierChild5" presStyleCnt="0"/>
      <dgm:spPr/>
    </dgm:pt>
    <dgm:pt modelId="{C60778C6-22A9-4E82-A788-BA02DA2C2E59}" type="pres">
      <dgm:prSet presAssocID="{76EAE6BB-3733-41B4-985D-34BAB3B4E70B}" presName="Name37" presStyleLbl="parChTrans1D3" presStyleIdx="4" presStyleCnt="5"/>
      <dgm:spPr/>
    </dgm:pt>
    <dgm:pt modelId="{4FA56D56-FB7E-45AB-A741-1ADC88B86166}" type="pres">
      <dgm:prSet presAssocID="{11E03A4C-9F65-404A-9158-018455E5C730}" presName="hierRoot2" presStyleCnt="0">
        <dgm:presLayoutVars>
          <dgm:hierBranch val="init"/>
        </dgm:presLayoutVars>
      </dgm:prSet>
      <dgm:spPr/>
    </dgm:pt>
    <dgm:pt modelId="{6700E5A8-79C4-4B6A-A2B6-B810855458E7}" type="pres">
      <dgm:prSet presAssocID="{11E03A4C-9F65-404A-9158-018455E5C730}" presName="rootComposite" presStyleCnt="0"/>
      <dgm:spPr/>
    </dgm:pt>
    <dgm:pt modelId="{AF5E0242-E2F7-46E7-8A65-BE979621A7D2}" type="pres">
      <dgm:prSet presAssocID="{11E03A4C-9F65-404A-9158-018455E5C730}" presName="rootText" presStyleLbl="node3" presStyleIdx="4" presStyleCnt="5" custScaleX="400620" custLinFactNeighborX="89440" custLinFactNeighborY="51695">
        <dgm:presLayoutVars>
          <dgm:chPref val="3"/>
        </dgm:presLayoutVars>
      </dgm:prSet>
      <dgm:spPr/>
    </dgm:pt>
    <dgm:pt modelId="{3283A6A1-E222-4B22-8B09-2EEF2B2A35B4}" type="pres">
      <dgm:prSet presAssocID="{11E03A4C-9F65-404A-9158-018455E5C730}" presName="rootConnector" presStyleLbl="node3" presStyleIdx="4" presStyleCnt="5"/>
      <dgm:spPr/>
    </dgm:pt>
    <dgm:pt modelId="{099820E9-1928-4BD6-8417-449B226D58A0}" type="pres">
      <dgm:prSet presAssocID="{11E03A4C-9F65-404A-9158-018455E5C730}" presName="hierChild4" presStyleCnt="0"/>
      <dgm:spPr/>
    </dgm:pt>
    <dgm:pt modelId="{4A75DB21-EFBD-4968-A532-924225773965}" type="pres">
      <dgm:prSet presAssocID="{11E03A4C-9F65-404A-9158-018455E5C730}" presName="hierChild5" presStyleCnt="0"/>
      <dgm:spPr/>
    </dgm:pt>
    <dgm:pt modelId="{2ABE6EB0-7516-41ED-A1F8-2001A85CE05B}" type="pres">
      <dgm:prSet presAssocID="{C2D72032-670E-4CFD-B8BC-CA5840AADE0D}" presName="hierChild5" presStyleCnt="0"/>
      <dgm:spPr/>
    </dgm:pt>
    <dgm:pt modelId="{422DA9AE-A599-4559-A6AD-09B6564B2137}" type="pres">
      <dgm:prSet presAssocID="{C424D9D4-C5B7-46A6-84E9-A6E55183A5AF}" presName="Name37" presStyleLbl="parChTrans1D2" presStyleIdx="1" presStyleCnt="2"/>
      <dgm:spPr/>
    </dgm:pt>
    <dgm:pt modelId="{15D6259A-025D-4384-838F-948ABE37E704}" type="pres">
      <dgm:prSet presAssocID="{19C015FD-A808-4D10-8180-8E79741B1BFD}" presName="hierRoot2" presStyleCnt="0">
        <dgm:presLayoutVars>
          <dgm:hierBranch val="init"/>
        </dgm:presLayoutVars>
      </dgm:prSet>
      <dgm:spPr/>
    </dgm:pt>
    <dgm:pt modelId="{4E829DB7-F6ED-4525-99C7-BED0BE9E75A0}" type="pres">
      <dgm:prSet presAssocID="{19C015FD-A808-4D10-8180-8E79741B1BFD}" presName="rootComposite" presStyleCnt="0"/>
      <dgm:spPr/>
    </dgm:pt>
    <dgm:pt modelId="{F6637D9B-AC1C-46E7-98A0-D211AAA3B888}" type="pres">
      <dgm:prSet presAssocID="{19C015FD-A808-4D10-8180-8E79741B1BFD}" presName="rootText" presStyleLbl="node2" presStyleIdx="1" presStyleCnt="2" custScaleX="386819" custLinFactNeighborY="20032">
        <dgm:presLayoutVars>
          <dgm:chPref val="3"/>
        </dgm:presLayoutVars>
      </dgm:prSet>
      <dgm:spPr/>
    </dgm:pt>
    <dgm:pt modelId="{D26E3C22-8DCC-4CEE-AE78-F3BB22D170B2}" type="pres">
      <dgm:prSet presAssocID="{19C015FD-A808-4D10-8180-8E79741B1BFD}" presName="rootConnector" presStyleLbl="node2" presStyleIdx="1" presStyleCnt="2"/>
      <dgm:spPr/>
    </dgm:pt>
    <dgm:pt modelId="{F149B806-AADA-4E86-B2F4-AD05A54B2204}" type="pres">
      <dgm:prSet presAssocID="{19C015FD-A808-4D10-8180-8E79741B1BFD}" presName="hierChild4" presStyleCnt="0"/>
      <dgm:spPr/>
    </dgm:pt>
    <dgm:pt modelId="{941BF153-5743-46F4-8032-C6366BB84906}" type="pres">
      <dgm:prSet presAssocID="{19C015FD-A808-4D10-8180-8E79741B1BFD}" presName="hierChild5" presStyleCnt="0"/>
      <dgm:spPr/>
    </dgm:pt>
    <dgm:pt modelId="{B8E75D58-4D1A-4B83-905F-5B28DCFE2BB3}" type="pres">
      <dgm:prSet presAssocID="{B7207496-EE17-43A4-BFA4-D881706EF750}" presName="hierChild3" presStyleCnt="0"/>
      <dgm:spPr/>
    </dgm:pt>
  </dgm:ptLst>
  <dgm:cxnLst>
    <dgm:cxn modelId="{9ED80101-A485-4908-9DB7-82F601F975B3}" type="presOf" srcId="{ADEB39C1-9A8C-44EF-938B-6CC8D66D1418}" destId="{A12C3C3A-1B95-4477-B84D-337B4B43B22A}" srcOrd="0" destOrd="0" presId="urn:microsoft.com/office/officeart/2005/8/layout/orgChart1"/>
    <dgm:cxn modelId="{5CBC210C-5B72-4B8F-9B55-49C49D18D28F}" type="presOf" srcId="{19C015FD-A808-4D10-8180-8E79741B1BFD}" destId="{D26E3C22-8DCC-4CEE-AE78-F3BB22D170B2}" srcOrd="1" destOrd="0" presId="urn:microsoft.com/office/officeart/2005/8/layout/orgChart1"/>
    <dgm:cxn modelId="{C8ACDA27-ECC3-42A5-9F66-03082BDC6B10}" type="presOf" srcId="{5A58F4C0-BD32-4C19-B376-4543DAF37D4E}" destId="{4CF51877-764F-4EFE-A1A4-B76C1E9D8CFB}" srcOrd="0" destOrd="0" presId="urn:microsoft.com/office/officeart/2005/8/layout/orgChart1"/>
    <dgm:cxn modelId="{E736A92C-10FD-4A0F-BD79-8BCD84C49B01}" type="presOf" srcId="{73D68752-4AB5-4624-A98D-38D2131A8F26}" destId="{CCB61533-BA2A-4A99-AC3F-E204AD6C2270}" srcOrd="1" destOrd="0" presId="urn:microsoft.com/office/officeart/2005/8/layout/orgChart1"/>
    <dgm:cxn modelId="{CA4B3D2F-B350-4116-B20D-40A7EE68681C}" type="presOf" srcId="{3FAF866D-4512-4002-8B87-51950E258743}" destId="{4CB242C7-CDAC-4285-9EAB-7EEB912CFB2C}" srcOrd="1" destOrd="0" presId="urn:microsoft.com/office/officeart/2005/8/layout/orgChart1"/>
    <dgm:cxn modelId="{C87BA632-FAE9-4808-94D6-7FDA58A41125}" type="presOf" srcId="{19C015FD-A808-4D10-8180-8E79741B1BFD}" destId="{F6637D9B-AC1C-46E7-98A0-D211AAA3B888}" srcOrd="0" destOrd="0" presId="urn:microsoft.com/office/officeart/2005/8/layout/orgChart1"/>
    <dgm:cxn modelId="{00B1113F-ADEA-4E38-88D5-C23006C3B302}" type="presOf" srcId="{76EAE6BB-3733-41B4-985D-34BAB3B4E70B}" destId="{C60778C6-22A9-4E82-A788-BA02DA2C2E59}" srcOrd="0" destOrd="0" presId="urn:microsoft.com/office/officeart/2005/8/layout/orgChart1"/>
    <dgm:cxn modelId="{86F3FE3F-B97C-481A-B04C-743F22E6755A}" type="presOf" srcId="{5A58F4C0-BD32-4C19-B376-4543DAF37D4E}" destId="{A339D51D-D6A6-4585-80E7-0AF53A9D071D}" srcOrd="1" destOrd="0" presId="urn:microsoft.com/office/officeart/2005/8/layout/orgChart1"/>
    <dgm:cxn modelId="{2F5D7A61-0FCC-4073-B68C-12FA84A7EF8C}" type="presOf" srcId="{11E03A4C-9F65-404A-9158-018455E5C730}" destId="{AF5E0242-E2F7-46E7-8A65-BE979621A7D2}" srcOrd="0" destOrd="0" presId="urn:microsoft.com/office/officeart/2005/8/layout/orgChart1"/>
    <dgm:cxn modelId="{9B9F5747-03E4-4F62-825B-5F2D07F4A439}" srcId="{8CA351DD-36F9-404E-ABED-C44848F7DE44}" destId="{B7207496-EE17-43A4-BFA4-D881706EF750}" srcOrd="0" destOrd="0" parTransId="{F9059B4C-CCBC-48A6-9035-F0B00739DD44}" sibTransId="{2BC2AB70-D171-494B-A045-C50B783B5642}"/>
    <dgm:cxn modelId="{09DA6454-48BF-4A60-B68D-4B4E1CD19AF3}" type="presOf" srcId="{A4A3FB7C-7305-4FAB-96D7-1E40E6379C5A}" destId="{03700647-EDF5-4EDE-A379-E519F37FA998}" srcOrd="0" destOrd="0" presId="urn:microsoft.com/office/officeart/2005/8/layout/orgChart1"/>
    <dgm:cxn modelId="{F92AD154-2569-4448-A5E0-405104967772}" type="presOf" srcId="{11E03A4C-9F65-404A-9158-018455E5C730}" destId="{3283A6A1-E222-4B22-8B09-2EEF2B2A35B4}" srcOrd="1" destOrd="0" presId="urn:microsoft.com/office/officeart/2005/8/layout/orgChart1"/>
    <dgm:cxn modelId="{BA81267D-66C3-4E05-B4D9-797B53535008}" type="presOf" srcId="{B7207496-EE17-43A4-BFA4-D881706EF750}" destId="{C9469C43-B1C7-49D9-88C1-6AF56DECEB8E}" srcOrd="0" destOrd="0" presId="urn:microsoft.com/office/officeart/2005/8/layout/orgChart1"/>
    <dgm:cxn modelId="{2BBDE182-8BB0-4E9F-9AB8-5C3B4D4CD218}" type="presOf" srcId="{C424D9D4-C5B7-46A6-84E9-A6E55183A5AF}" destId="{422DA9AE-A599-4559-A6AD-09B6564B2137}" srcOrd="0" destOrd="0" presId="urn:microsoft.com/office/officeart/2005/8/layout/orgChart1"/>
    <dgm:cxn modelId="{4CF2C686-683D-4E08-89D9-1F6361998A17}" type="presOf" srcId="{73D68752-4AB5-4624-A98D-38D2131A8F26}" destId="{09750BDD-FC90-4079-8A5B-AF70E183D4DD}" srcOrd="0" destOrd="0" presId="urn:microsoft.com/office/officeart/2005/8/layout/orgChart1"/>
    <dgm:cxn modelId="{E4F6408A-366D-4B1E-BC00-5A5050B2BCC8}" type="presOf" srcId="{C2D72032-670E-4CFD-B8BC-CA5840AADE0D}" destId="{9EB51B5B-560A-49B7-984D-079F06BAA526}" srcOrd="0" destOrd="0" presId="urn:microsoft.com/office/officeart/2005/8/layout/orgChart1"/>
    <dgm:cxn modelId="{3A4C4295-2FAC-432B-95F3-C434FF6F216D}" type="presOf" srcId="{B7207496-EE17-43A4-BFA4-D881706EF750}" destId="{942AE614-A2FB-4371-BBF2-DB019FFD789E}" srcOrd="1" destOrd="0" presId="urn:microsoft.com/office/officeart/2005/8/layout/orgChart1"/>
    <dgm:cxn modelId="{6FCB15A3-7571-4DF2-8AC6-EEA495C67319}" srcId="{C2D72032-670E-4CFD-B8BC-CA5840AADE0D}" destId="{3FAF866D-4512-4002-8B87-51950E258743}" srcOrd="1" destOrd="0" parTransId="{DF389E6D-F2F2-4113-B97F-6F119C6CB552}" sibTransId="{860732B2-4059-4D45-88B6-39EDDDFAF56A}"/>
    <dgm:cxn modelId="{ECC418A8-4D96-4ECA-8673-8B8A4178DE28}" type="presOf" srcId="{C2D72032-670E-4CFD-B8BC-CA5840AADE0D}" destId="{1A941A98-B19F-4AB6-80E8-0BFB1C2059E8}" srcOrd="1" destOrd="0" presId="urn:microsoft.com/office/officeart/2005/8/layout/orgChart1"/>
    <dgm:cxn modelId="{6A76D4B0-4F80-486D-8599-44C5DE150C14}" type="presOf" srcId="{3FAF866D-4512-4002-8B87-51950E258743}" destId="{38613A3E-0CD7-43E7-8E1A-1476DFFA8093}" srcOrd="0" destOrd="0" presId="urn:microsoft.com/office/officeart/2005/8/layout/orgChart1"/>
    <dgm:cxn modelId="{536D6BC1-0DC6-4521-91EF-4742982A32D3}" srcId="{C2D72032-670E-4CFD-B8BC-CA5840AADE0D}" destId="{87040787-4EBC-4E8D-B298-7A4AF54F2954}" srcOrd="2" destOrd="0" parTransId="{234A3DC0-B9F7-4C32-A0E3-10ABE889C503}" sibTransId="{01C688C4-E5C8-40AB-A64C-F0299F989FC7}"/>
    <dgm:cxn modelId="{6E2D90C4-B1A2-458E-87BA-2035D0CD39BB}" type="presOf" srcId="{234A3DC0-B9F7-4C32-A0E3-10ABE889C503}" destId="{86341815-AB92-4CF3-885B-778F82C5FB72}" srcOrd="0" destOrd="0" presId="urn:microsoft.com/office/officeart/2005/8/layout/orgChart1"/>
    <dgm:cxn modelId="{D23B64C7-E192-476E-B14C-C086A57006B4}" type="presOf" srcId="{1129D39C-83B4-4970-ADC3-00BFC76A27C5}" destId="{1A3646EF-AF6E-4D3D-8784-7D17531181D7}" srcOrd="0" destOrd="0" presId="urn:microsoft.com/office/officeart/2005/8/layout/orgChart1"/>
    <dgm:cxn modelId="{F72BD8D6-858D-4167-8B39-62201596873B}" type="presOf" srcId="{8CA351DD-36F9-404E-ABED-C44848F7DE44}" destId="{4A85CFB3-7C42-48C3-94C8-B5CE90EF5744}" srcOrd="0" destOrd="0" presId="urn:microsoft.com/office/officeart/2005/8/layout/orgChart1"/>
    <dgm:cxn modelId="{17F233DD-752E-47AA-A828-A4C2CC37992A}" srcId="{C2D72032-670E-4CFD-B8BC-CA5840AADE0D}" destId="{5A58F4C0-BD32-4C19-B376-4543DAF37D4E}" srcOrd="0" destOrd="0" parTransId="{1129D39C-83B4-4970-ADC3-00BFC76A27C5}" sibTransId="{8576E652-07BF-43A7-B5C1-3C3F9615AA56}"/>
    <dgm:cxn modelId="{54B7D4E5-5EDE-4F31-B9CC-31AC0C61443C}" type="presOf" srcId="{87040787-4EBC-4E8D-B298-7A4AF54F2954}" destId="{D9FE94E6-4C40-4DC7-8481-4AAD602E4F29}" srcOrd="1" destOrd="0" presId="urn:microsoft.com/office/officeart/2005/8/layout/orgChart1"/>
    <dgm:cxn modelId="{669973E6-4F97-4381-911E-166E98260431}" srcId="{B7207496-EE17-43A4-BFA4-D881706EF750}" destId="{19C015FD-A808-4D10-8180-8E79741B1BFD}" srcOrd="1" destOrd="0" parTransId="{C424D9D4-C5B7-46A6-84E9-A6E55183A5AF}" sibTransId="{73258727-8EB6-41ED-9F42-85DDDFC709B7}"/>
    <dgm:cxn modelId="{606E36EF-9988-49F9-8B16-382754DEF4CF}" srcId="{C2D72032-670E-4CFD-B8BC-CA5840AADE0D}" destId="{73D68752-4AB5-4624-A98D-38D2131A8F26}" srcOrd="3" destOrd="0" parTransId="{ADEB39C1-9A8C-44EF-938B-6CC8D66D1418}" sibTransId="{1FA2D80C-B89E-45F7-BAEA-15C7F30EFC71}"/>
    <dgm:cxn modelId="{446D0EF5-2C6C-45BE-BB23-20A039F6305F}" type="presOf" srcId="{DF389E6D-F2F2-4113-B97F-6F119C6CB552}" destId="{49A736C0-BBCF-4474-A8C0-6F988B3F111C}" srcOrd="0" destOrd="0" presId="urn:microsoft.com/office/officeart/2005/8/layout/orgChart1"/>
    <dgm:cxn modelId="{494DEEF6-410B-438F-8AF2-460999D363D6}" srcId="{C2D72032-670E-4CFD-B8BC-CA5840AADE0D}" destId="{11E03A4C-9F65-404A-9158-018455E5C730}" srcOrd="4" destOrd="0" parTransId="{76EAE6BB-3733-41B4-985D-34BAB3B4E70B}" sibTransId="{897D90CB-696A-44C3-A90B-15C309315B98}"/>
    <dgm:cxn modelId="{F1BF44FB-C687-444F-B7B8-0698AAC6D23B}" type="presOf" srcId="{87040787-4EBC-4E8D-B298-7A4AF54F2954}" destId="{70085F6C-9B39-4CCE-95CA-D8E561C2DCB7}" srcOrd="0" destOrd="0" presId="urn:microsoft.com/office/officeart/2005/8/layout/orgChart1"/>
    <dgm:cxn modelId="{7B1CC1FE-E14F-4DAC-A3B4-27056C5998AD}" srcId="{B7207496-EE17-43A4-BFA4-D881706EF750}" destId="{C2D72032-670E-4CFD-B8BC-CA5840AADE0D}" srcOrd="0" destOrd="0" parTransId="{A4A3FB7C-7305-4FAB-96D7-1E40E6379C5A}" sibTransId="{7B56A7EB-A6BF-4396-A358-EECAD9E56E29}"/>
    <dgm:cxn modelId="{EE4B2290-0516-406E-B83D-009423187BE0}" type="presParOf" srcId="{4A85CFB3-7C42-48C3-94C8-B5CE90EF5744}" destId="{B7ABA802-1690-499C-8CC5-39902D7D2E7D}" srcOrd="0" destOrd="0" presId="urn:microsoft.com/office/officeart/2005/8/layout/orgChart1"/>
    <dgm:cxn modelId="{D74051CC-A4B7-46E1-9547-FF4A2F296175}" type="presParOf" srcId="{B7ABA802-1690-499C-8CC5-39902D7D2E7D}" destId="{AC8452D5-863F-446B-A9DC-D3689ED5AD49}" srcOrd="0" destOrd="0" presId="urn:microsoft.com/office/officeart/2005/8/layout/orgChart1"/>
    <dgm:cxn modelId="{3CD98D76-A14D-4E8B-8AE7-20C7384DF351}" type="presParOf" srcId="{AC8452D5-863F-446B-A9DC-D3689ED5AD49}" destId="{C9469C43-B1C7-49D9-88C1-6AF56DECEB8E}" srcOrd="0" destOrd="0" presId="urn:microsoft.com/office/officeart/2005/8/layout/orgChart1"/>
    <dgm:cxn modelId="{8DD8756B-EE27-4761-A71F-1B6CD61CF229}" type="presParOf" srcId="{AC8452D5-863F-446B-A9DC-D3689ED5AD49}" destId="{942AE614-A2FB-4371-BBF2-DB019FFD789E}" srcOrd="1" destOrd="0" presId="urn:microsoft.com/office/officeart/2005/8/layout/orgChart1"/>
    <dgm:cxn modelId="{C8C9A94D-8466-43DD-B137-BFC6F6FB4C41}" type="presParOf" srcId="{B7ABA802-1690-499C-8CC5-39902D7D2E7D}" destId="{DC8765BA-8FAE-4A91-BAC8-9EDA95B02F0C}" srcOrd="1" destOrd="0" presId="urn:microsoft.com/office/officeart/2005/8/layout/orgChart1"/>
    <dgm:cxn modelId="{7D067A13-F35B-4FD7-B7BC-599D0BE4A087}" type="presParOf" srcId="{DC8765BA-8FAE-4A91-BAC8-9EDA95B02F0C}" destId="{03700647-EDF5-4EDE-A379-E519F37FA998}" srcOrd="0" destOrd="0" presId="urn:microsoft.com/office/officeart/2005/8/layout/orgChart1"/>
    <dgm:cxn modelId="{658DD284-6B69-453F-ADF4-D93E2BA56D89}" type="presParOf" srcId="{DC8765BA-8FAE-4A91-BAC8-9EDA95B02F0C}" destId="{5D0F6D40-1104-4F1D-AEE4-39036BA5E5D4}" srcOrd="1" destOrd="0" presId="urn:microsoft.com/office/officeart/2005/8/layout/orgChart1"/>
    <dgm:cxn modelId="{EA1348A9-3F84-426D-A2C4-815A9B0D5B0F}" type="presParOf" srcId="{5D0F6D40-1104-4F1D-AEE4-39036BA5E5D4}" destId="{0254AC44-5D5C-4641-9F14-01AFF23D4D1D}" srcOrd="0" destOrd="0" presId="urn:microsoft.com/office/officeart/2005/8/layout/orgChart1"/>
    <dgm:cxn modelId="{95F14BEB-29BF-4B70-856C-6C6FE3F31B53}" type="presParOf" srcId="{0254AC44-5D5C-4641-9F14-01AFF23D4D1D}" destId="{9EB51B5B-560A-49B7-984D-079F06BAA526}" srcOrd="0" destOrd="0" presId="urn:microsoft.com/office/officeart/2005/8/layout/orgChart1"/>
    <dgm:cxn modelId="{22D1AEC9-D556-471B-91B9-330DE1D34311}" type="presParOf" srcId="{0254AC44-5D5C-4641-9F14-01AFF23D4D1D}" destId="{1A941A98-B19F-4AB6-80E8-0BFB1C2059E8}" srcOrd="1" destOrd="0" presId="urn:microsoft.com/office/officeart/2005/8/layout/orgChart1"/>
    <dgm:cxn modelId="{C8BA6657-2451-4E4D-B249-9116B4930DEB}" type="presParOf" srcId="{5D0F6D40-1104-4F1D-AEE4-39036BA5E5D4}" destId="{8962CBD0-E934-4D7E-9A4E-20CA4702418A}" srcOrd="1" destOrd="0" presId="urn:microsoft.com/office/officeart/2005/8/layout/orgChart1"/>
    <dgm:cxn modelId="{87FE1BE8-A175-49DC-9946-1B3EC6ED9413}" type="presParOf" srcId="{8962CBD0-E934-4D7E-9A4E-20CA4702418A}" destId="{1A3646EF-AF6E-4D3D-8784-7D17531181D7}" srcOrd="0" destOrd="0" presId="urn:microsoft.com/office/officeart/2005/8/layout/orgChart1"/>
    <dgm:cxn modelId="{065C9C46-8414-4FE8-A03B-FD4005B457CB}" type="presParOf" srcId="{8962CBD0-E934-4D7E-9A4E-20CA4702418A}" destId="{07100EB1-A34E-430E-8DFD-EFCAA8BE7CB8}" srcOrd="1" destOrd="0" presId="urn:microsoft.com/office/officeart/2005/8/layout/orgChart1"/>
    <dgm:cxn modelId="{5C1C599C-10C1-4151-8253-5D1538A41039}" type="presParOf" srcId="{07100EB1-A34E-430E-8DFD-EFCAA8BE7CB8}" destId="{6262032E-C03A-4CCD-B34A-A83A511B7BF2}" srcOrd="0" destOrd="0" presId="urn:microsoft.com/office/officeart/2005/8/layout/orgChart1"/>
    <dgm:cxn modelId="{C062B680-5C28-4410-84E5-207D212AD28B}" type="presParOf" srcId="{6262032E-C03A-4CCD-B34A-A83A511B7BF2}" destId="{4CF51877-764F-4EFE-A1A4-B76C1E9D8CFB}" srcOrd="0" destOrd="0" presId="urn:microsoft.com/office/officeart/2005/8/layout/orgChart1"/>
    <dgm:cxn modelId="{CDC019C5-2DB9-4F30-AFFD-763F0232EF8A}" type="presParOf" srcId="{6262032E-C03A-4CCD-B34A-A83A511B7BF2}" destId="{A339D51D-D6A6-4585-80E7-0AF53A9D071D}" srcOrd="1" destOrd="0" presId="urn:microsoft.com/office/officeart/2005/8/layout/orgChart1"/>
    <dgm:cxn modelId="{D6F7BC78-02EF-4E7E-A29D-E5AB493EED23}" type="presParOf" srcId="{07100EB1-A34E-430E-8DFD-EFCAA8BE7CB8}" destId="{FE5A4230-F29E-4C62-9024-5C9F0F647876}" srcOrd="1" destOrd="0" presId="urn:microsoft.com/office/officeart/2005/8/layout/orgChart1"/>
    <dgm:cxn modelId="{26D8EC13-A758-4EB1-8182-45297BE3EE71}" type="presParOf" srcId="{07100EB1-A34E-430E-8DFD-EFCAA8BE7CB8}" destId="{67187D17-7B81-4FBA-B75B-B4747F11168F}" srcOrd="2" destOrd="0" presId="urn:microsoft.com/office/officeart/2005/8/layout/orgChart1"/>
    <dgm:cxn modelId="{578C88ED-184F-467E-909D-A4E3F65E09FB}" type="presParOf" srcId="{8962CBD0-E934-4D7E-9A4E-20CA4702418A}" destId="{49A736C0-BBCF-4474-A8C0-6F988B3F111C}" srcOrd="2" destOrd="0" presId="urn:microsoft.com/office/officeart/2005/8/layout/orgChart1"/>
    <dgm:cxn modelId="{413DC6FA-4A5A-4161-B74B-699D39DE1CDA}" type="presParOf" srcId="{8962CBD0-E934-4D7E-9A4E-20CA4702418A}" destId="{A7DF1659-FC5C-4574-9779-C1E1FB3883A2}" srcOrd="3" destOrd="0" presId="urn:microsoft.com/office/officeart/2005/8/layout/orgChart1"/>
    <dgm:cxn modelId="{AC87ABBC-9D16-43CB-8AA5-C2DECA7DFE6D}" type="presParOf" srcId="{A7DF1659-FC5C-4574-9779-C1E1FB3883A2}" destId="{6811C52F-9833-4C74-88E7-528850BA21B3}" srcOrd="0" destOrd="0" presId="urn:microsoft.com/office/officeart/2005/8/layout/orgChart1"/>
    <dgm:cxn modelId="{8EED0A38-A23D-4DA2-B7F4-8D7F305A8D8E}" type="presParOf" srcId="{6811C52F-9833-4C74-88E7-528850BA21B3}" destId="{38613A3E-0CD7-43E7-8E1A-1476DFFA8093}" srcOrd="0" destOrd="0" presId="urn:microsoft.com/office/officeart/2005/8/layout/orgChart1"/>
    <dgm:cxn modelId="{6912A7B2-F2B0-4644-9E12-EEEDEDF5BDEE}" type="presParOf" srcId="{6811C52F-9833-4C74-88E7-528850BA21B3}" destId="{4CB242C7-CDAC-4285-9EAB-7EEB912CFB2C}" srcOrd="1" destOrd="0" presId="urn:microsoft.com/office/officeart/2005/8/layout/orgChart1"/>
    <dgm:cxn modelId="{F0B51044-8357-4CC4-BB8B-26643AB5BA8F}" type="presParOf" srcId="{A7DF1659-FC5C-4574-9779-C1E1FB3883A2}" destId="{427933B9-742B-4BA2-B78E-91D62A39A04A}" srcOrd="1" destOrd="0" presId="urn:microsoft.com/office/officeart/2005/8/layout/orgChart1"/>
    <dgm:cxn modelId="{E82741D8-1901-4683-8ADD-49992762D918}" type="presParOf" srcId="{A7DF1659-FC5C-4574-9779-C1E1FB3883A2}" destId="{0ED9E073-AF09-469B-BECD-9B0AEEF11D6E}" srcOrd="2" destOrd="0" presId="urn:microsoft.com/office/officeart/2005/8/layout/orgChart1"/>
    <dgm:cxn modelId="{FA747BF5-154B-4D3A-8E78-09EB91E19192}" type="presParOf" srcId="{8962CBD0-E934-4D7E-9A4E-20CA4702418A}" destId="{86341815-AB92-4CF3-885B-778F82C5FB72}" srcOrd="4" destOrd="0" presId="urn:microsoft.com/office/officeart/2005/8/layout/orgChart1"/>
    <dgm:cxn modelId="{32E230DD-2E9C-4D5D-B22C-520536912BF8}" type="presParOf" srcId="{8962CBD0-E934-4D7E-9A4E-20CA4702418A}" destId="{55AFEC93-7CBC-428D-BC03-CA1E42356C5B}" srcOrd="5" destOrd="0" presId="urn:microsoft.com/office/officeart/2005/8/layout/orgChart1"/>
    <dgm:cxn modelId="{51FF140C-8873-4F0F-8D4D-00BB861F4C8A}" type="presParOf" srcId="{55AFEC93-7CBC-428D-BC03-CA1E42356C5B}" destId="{ED4D91BD-1FDD-4D8A-BAF7-575129093AC2}" srcOrd="0" destOrd="0" presId="urn:microsoft.com/office/officeart/2005/8/layout/orgChart1"/>
    <dgm:cxn modelId="{F64FA598-B901-42C5-8DB6-8EA7432D8CD6}" type="presParOf" srcId="{ED4D91BD-1FDD-4D8A-BAF7-575129093AC2}" destId="{70085F6C-9B39-4CCE-95CA-D8E561C2DCB7}" srcOrd="0" destOrd="0" presId="urn:microsoft.com/office/officeart/2005/8/layout/orgChart1"/>
    <dgm:cxn modelId="{FA232FEC-9474-4986-A5A1-4A356F9A1820}" type="presParOf" srcId="{ED4D91BD-1FDD-4D8A-BAF7-575129093AC2}" destId="{D9FE94E6-4C40-4DC7-8481-4AAD602E4F29}" srcOrd="1" destOrd="0" presId="urn:microsoft.com/office/officeart/2005/8/layout/orgChart1"/>
    <dgm:cxn modelId="{AE81FE86-938B-41C9-892A-D216B5BA1F6B}" type="presParOf" srcId="{55AFEC93-7CBC-428D-BC03-CA1E42356C5B}" destId="{6D356A8C-6154-4F32-8632-ECA72DF685D9}" srcOrd="1" destOrd="0" presId="urn:microsoft.com/office/officeart/2005/8/layout/orgChart1"/>
    <dgm:cxn modelId="{3EBFAB0B-5193-4784-844E-1E41AD5E71D6}" type="presParOf" srcId="{55AFEC93-7CBC-428D-BC03-CA1E42356C5B}" destId="{58B56AF0-9A1D-4792-ADBB-9CACF0503448}" srcOrd="2" destOrd="0" presId="urn:microsoft.com/office/officeart/2005/8/layout/orgChart1"/>
    <dgm:cxn modelId="{B79A8B57-250F-488E-A8A6-EC1B6E37D464}" type="presParOf" srcId="{8962CBD0-E934-4D7E-9A4E-20CA4702418A}" destId="{A12C3C3A-1B95-4477-B84D-337B4B43B22A}" srcOrd="6" destOrd="0" presId="urn:microsoft.com/office/officeart/2005/8/layout/orgChart1"/>
    <dgm:cxn modelId="{CF934692-DDB5-4A6F-9C1A-D732D90F1A82}" type="presParOf" srcId="{8962CBD0-E934-4D7E-9A4E-20CA4702418A}" destId="{A5EBB50A-715F-420D-ACB0-6CF7293E3D71}" srcOrd="7" destOrd="0" presId="urn:microsoft.com/office/officeart/2005/8/layout/orgChart1"/>
    <dgm:cxn modelId="{F8B20E92-918F-423B-9F86-4844A890ED1A}" type="presParOf" srcId="{A5EBB50A-715F-420D-ACB0-6CF7293E3D71}" destId="{F19F2C39-32CB-4209-892A-326DCD1A7CB1}" srcOrd="0" destOrd="0" presId="urn:microsoft.com/office/officeart/2005/8/layout/orgChart1"/>
    <dgm:cxn modelId="{B522835C-34DF-40CE-9452-AB0918237962}" type="presParOf" srcId="{F19F2C39-32CB-4209-892A-326DCD1A7CB1}" destId="{09750BDD-FC90-4079-8A5B-AF70E183D4DD}" srcOrd="0" destOrd="0" presId="urn:microsoft.com/office/officeart/2005/8/layout/orgChart1"/>
    <dgm:cxn modelId="{B3606138-D6E2-42D3-9462-E6883C5EC5FF}" type="presParOf" srcId="{F19F2C39-32CB-4209-892A-326DCD1A7CB1}" destId="{CCB61533-BA2A-4A99-AC3F-E204AD6C2270}" srcOrd="1" destOrd="0" presId="urn:microsoft.com/office/officeart/2005/8/layout/orgChart1"/>
    <dgm:cxn modelId="{ECB32F06-E729-459B-9D45-1E0BC88A116E}" type="presParOf" srcId="{A5EBB50A-715F-420D-ACB0-6CF7293E3D71}" destId="{88A2E747-134E-4CAF-B0D4-512EC61C76FE}" srcOrd="1" destOrd="0" presId="urn:microsoft.com/office/officeart/2005/8/layout/orgChart1"/>
    <dgm:cxn modelId="{AC1D55B8-1A4D-4921-A856-48E1554EEF9B}" type="presParOf" srcId="{A5EBB50A-715F-420D-ACB0-6CF7293E3D71}" destId="{486BA6F5-FD50-490C-8136-3AC67560EF9B}" srcOrd="2" destOrd="0" presId="urn:microsoft.com/office/officeart/2005/8/layout/orgChart1"/>
    <dgm:cxn modelId="{3161B07A-722D-4FEC-9A3A-149FB3D62B88}" type="presParOf" srcId="{8962CBD0-E934-4D7E-9A4E-20CA4702418A}" destId="{C60778C6-22A9-4E82-A788-BA02DA2C2E59}" srcOrd="8" destOrd="0" presId="urn:microsoft.com/office/officeart/2005/8/layout/orgChart1"/>
    <dgm:cxn modelId="{7F65B307-C5F4-414E-B22F-76FE6A294838}" type="presParOf" srcId="{8962CBD0-E934-4D7E-9A4E-20CA4702418A}" destId="{4FA56D56-FB7E-45AB-A741-1ADC88B86166}" srcOrd="9" destOrd="0" presId="urn:microsoft.com/office/officeart/2005/8/layout/orgChart1"/>
    <dgm:cxn modelId="{C0082055-14B9-4935-8851-907F8E640A6B}" type="presParOf" srcId="{4FA56D56-FB7E-45AB-A741-1ADC88B86166}" destId="{6700E5A8-79C4-4B6A-A2B6-B810855458E7}" srcOrd="0" destOrd="0" presId="urn:microsoft.com/office/officeart/2005/8/layout/orgChart1"/>
    <dgm:cxn modelId="{07F6739B-6A1A-4CBC-9C04-2C6EE74AC081}" type="presParOf" srcId="{6700E5A8-79C4-4B6A-A2B6-B810855458E7}" destId="{AF5E0242-E2F7-46E7-8A65-BE979621A7D2}" srcOrd="0" destOrd="0" presId="urn:microsoft.com/office/officeart/2005/8/layout/orgChart1"/>
    <dgm:cxn modelId="{D6DBB7A4-D9A1-4EBA-885C-E92205F258DB}" type="presParOf" srcId="{6700E5A8-79C4-4B6A-A2B6-B810855458E7}" destId="{3283A6A1-E222-4B22-8B09-2EEF2B2A35B4}" srcOrd="1" destOrd="0" presId="urn:microsoft.com/office/officeart/2005/8/layout/orgChart1"/>
    <dgm:cxn modelId="{C0C310D6-B79D-4494-AE27-51A33CF61B29}" type="presParOf" srcId="{4FA56D56-FB7E-45AB-A741-1ADC88B86166}" destId="{099820E9-1928-4BD6-8417-449B226D58A0}" srcOrd="1" destOrd="0" presId="urn:microsoft.com/office/officeart/2005/8/layout/orgChart1"/>
    <dgm:cxn modelId="{CFD4BA1B-FE88-4DAA-BAB0-5B9A8245708B}" type="presParOf" srcId="{4FA56D56-FB7E-45AB-A741-1ADC88B86166}" destId="{4A75DB21-EFBD-4968-A532-924225773965}" srcOrd="2" destOrd="0" presId="urn:microsoft.com/office/officeart/2005/8/layout/orgChart1"/>
    <dgm:cxn modelId="{C9CBC9BA-0ED7-49AD-AC4C-54AFD2F53682}" type="presParOf" srcId="{5D0F6D40-1104-4F1D-AEE4-39036BA5E5D4}" destId="{2ABE6EB0-7516-41ED-A1F8-2001A85CE05B}" srcOrd="2" destOrd="0" presId="urn:microsoft.com/office/officeart/2005/8/layout/orgChart1"/>
    <dgm:cxn modelId="{045C44CE-9898-4D21-B4D7-B849A4D211D6}" type="presParOf" srcId="{DC8765BA-8FAE-4A91-BAC8-9EDA95B02F0C}" destId="{422DA9AE-A599-4559-A6AD-09B6564B2137}" srcOrd="2" destOrd="0" presId="urn:microsoft.com/office/officeart/2005/8/layout/orgChart1"/>
    <dgm:cxn modelId="{CB8E86D9-722F-4CE2-921B-7A3C439B70DC}" type="presParOf" srcId="{DC8765BA-8FAE-4A91-BAC8-9EDA95B02F0C}" destId="{15D6259A-025D-4384-838F-948ABE37E704}" srcOrd="3" destOrd="0" presId="urn:microsoft.com/office/officeart/2005/8/layout/orgChart1"/>
    <dgm:cxn modelId="{DF2AA1BD-4148-4CD3-9A60-DC06C41B57B1}" type="presParOf" srcId="{15D6259A-025D-4384-838F-948ABE37E704}" destId="{4E829DB7-F6ED-4525-99C7-BED0BE9E75A0}" srcOrd="0" destOrd="0" presId="urn:microsoft.com/office/officeart/2005/8/layout/orgChart1"/>
    <dgm:cxn modelId="{DE5F8ACE-3B08-47CA-8EB0-06EFDDCFF5B7}" type="presParOf" srcId="{4E829DB7-F6ED-4525-99C7-BED0BE9E75A0}" destId="{F6637D9B-AC1C-46E7-98A0-D211AAA3B888}" srcOrd="0" destOrd="0" presId="urn:microsoft.com/office/officeart/2005/8/layout/orgChart1"/>
    <dgm:cxn modelId="{0F0CCCFD-B335-43A7-96CE-7257E8BD0BE3}" type="presParOf" srcId="{4E829DB7-F6ED-4525-99C7-BED0BE9E75A0}" destId="{D26E3C22-8DCC-4CEE-AE78-F3BB22D170B2}" srcOrd="1" destOrd="0" presId="urn:microsoft.com/office/officeart/2005/8/layout/orgChart1"/>
    <dgm:cxn modelId="{881EA453-AE8B-40F6-B0DA-98AE5C20AF43}" type="presParOf" srcId="{15D6259A-025D-4384-838F-948ABE37E704}" destId="{F149B806-AADA-4E86-B2F4-AD05A54B2204}" srcOrd="1" destOrd="0" presId="urn:microsoft.com/office/officeart/2005/8/layout/orgChart1"/>
    <dgm:cxn modelId="{377D0D9D-74C4-41C6-B0D5-400CFD07D9C2}" type="presParOf" srcId="{15D6259A-025D-4384-838F-948ABE37E704}" destId="{941BF153-5743-46F4-8032-C6366BB84906}" srcOrd="2" destOrd="0" presId="urn:microsoft.com/office/officeart/2005/8/layout/orgChart1"/>
    <dgm:cxn modelId="{88C7D7A8-DEA3-4365-9E1F-734A4B07C644}" type="presParOf" srcId="{B7ABA802-1690-499C-8CC5-39902D7D2E7D}" destId="{B8E75D58-4D1A-4B83-905F-5B28DCFE2B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CA351DD-36F9-404E-ABED-C44848F7DE44}" type="doc">
      <dgm:prSet loTypeId="urn:microsoft.com/office/officeart/2005/8/layout/orgChart1" loCatId="hierarchy" qsTypeId="urn:microsoft.com/office/officeart/2005/8/quickstyle/3d2#25" qsCatId="3D" csTypeId="urn:microsoft.com/office/officeart/2005/8/colors/accent1_2" csCatId="accent1" phldr="1"/>
      <dgm:spPr/>
      <dgm:t>
        <a:bodyPr/>
        <a:lstStyle/>
        <a:p>
          <a:endParaRPr lang="it-IT"/>
        </a:p>
      </dgm:t>
    </dgm:pt>
    <dgm:pt modelId="{B7207496-EE17-43A4-BFA4-D881706EF750}">
      <dgm:prSet custT="1"/>
      <dgm:spPr>
        <a:solidFill>
          <a:srgbClr val="FF0000"/>
        </a:solidFill>
      </dgm:spPr>
      <dgm:t>
        <a:bodyPr/>
        <a:lstStyle/>
        <a:p>
          <a:pPr algn="ctr"/>
          <a:r>
            <a:rPr lang="it-IT" sz="2800" dirty="0"/>
            <a:t>PIN 3_2014 rinnovo periodico</a:t>
          </a:r>
        </a:p>
      </dgm:t>
    </dgm:pt>
    <dgm:pt modelId="{F9059B4C-CCBC-48A6-9035-F0B00739DD44}" type="parTrans" cxnId="{9B9F5747-03E4-4F62-825B-5F2D07F4A439}">
      <dgm:prSet custT="1"/>
      <dgm:spPr/>
      <dgm:t>
        <a:bodyPr/>
        <a:lstStyle/>
        <a:p>
          <a:pPr algn="ctr"/>
          <a:endParaRPr lang="it-IT" sz="500"/>
        </a:p>
      </dgm:t>
    </dgm:pt>
    <dgm:pt modelId="{2BC2AB70-D171-494B-A045-C50B783B5642}" type="sibTrans" cxnId="{9B9F5747-03E4-4F62-825B-5F2D07F4A439}">
      <dgm:prSet/>
      <dgm:spPr/>
      <dgm:t>
        <a:bodyPr/>
        <a:lstStyle/>
        <a:p>
          <a:pPr algn="ctr"/>
          <a:endParaRPr lang="it-IT" sz="1800"/>
        </a:p>
      </dgm:t>
    </dgm:pt>
    <dgm:pt modelId="{AB7B98FB-0990-4207-AE98-F9AA696A708A}">
      <dgm:prSet custT="1"/>
      <dgm:spPr>
        <a:solidFill>
          <a:srgbClr val="FF0000"/>
        </a:solidFill>
      </dgm:spPr>
      <dgm:t>
        <a:bodyPr/>
        <a:lstStyle/>
        <a:p>
          <a:pPr algn="ctr"/>
          <a:r>
            <a:rPr lang="it-IT" sz="2800" dirty="0"/>
            <a:t>PIN 3_1_2014_Asseverazione per rinnovo</a:t>
          </a:r>
        </a:p>
      </dgm:t>
    </dgm:pt>
    <dgm:pt modelId="{7B5A0A7B-18A0-4332-9E2C-D369756ABA8A}" type="parTrans" cxnId="{7D66C224-7F9D-45C1-9EAD-1789A0A204BE}">
      <dgm:prSet/>
      <dgm:spPr/>
      <dgm:t>
        <a:bodyPr/>
        <a:lstStyle/>
        <a:p>
          <a:pPr algn="ctr"/>
          <a:endParaRPr lang="it-IT" dirty="0"/>
        </a:p>
      </dgm:t>
    </dgm:pt>
    <dgm:pt modelId="{EAA403EA-7258-4CF8-8E41-11139F60D563}" type="sibTrans" cxnId="{7D66C224-7F9D-45C1-9EAD-1789A0A204BE}">
      <dgm:prSet/>
      <dgm:spPr/>
      <dgm:t>
        <a:bodyPr/>
        <a:lstStyle/>
        <a:p>
          <a:pPr algn="ctr"/>
          <a:endParaRPr lang="it-IT"/>
        </a:p>
      </dgm:t>
    </dgm:pt>
    <dgm:pt modelId="{4A85CFB3-7C42-48C3-94C8-B5CE90EF5744}" type="pres">
      <dgm:prSet presAssocID="{8CA351DD-36F9-404E-ABED-C44848F7DE44}" presName="hierChild1" presStyleCnt="0">
        <dgm:presLayoutVars>
          <dgm:orgChart val="1"/>
          <dgm:chPref val="1"/>
          <dgm:dir/>
          <dgm:animOne val="branch"/>
          <dgm:animLvl val="lvl"/>
          <dgm:resizeHandles/>
        </dgm:presLayoutVars>
      </dgm:prSet>
      <dgm:spPr/>
    </dgm:pt>
    <dgm:pt modelId="{C0A76DAD-B54F-4A16-AE60-4B9F52FE70ED}" type="pres">
      <dgm:prSet presAssocID="{B7207496-EE17-43A4-BFA4-D881706EF750}" presName="hierRoot1" presStyleCnt="0">
        <dgm:presLayoutVars>
          <dgm:hierBranch val="init"/>
        </dgm:presLayoutVars>
      </dgm:prSet>
      <dgm:spPr/>
    </dgm:pt>
    <dgm:pt modelId="{CAA3B5FC-8A1F-4584-B5E6-A671D97BC171}" type="pres">
      <dgm:prSet presAssocID="{B7207496-EE17-43A4-BFA4-D881706EF750}" presName="rootComposite1" presStyleCnt="0"/>
      <dgm:spPr/>
    </dgm:pt>
    <dgm:pt modelId="{6BE79496-25F4-4DFA-8443-56683D06722E}" type="pres">
      <dgm:prSet presAssocID="{B7207496-EE17-43A4-BFA4-D881706EF750}" presName="rootText1" presStyleLbl="node0" presStyleIdx="0" presStyleCnt="1" custScaleX="245057" custScaleY="66586" custLinFactNeighborY="-13507">
        <dgm:presLayoutVars>
          <dgm:chPref val="3"/>
        </dgm:presLayoutVars>
      </dgm:prSet>
      <dgm:spPr/>
    </dgm:pt>
    <dgm:pt modelId="{ED4EB595-114B-4C24-8F54-FEA2DFC46F67}" type="pres">
      <dgm:prSet presAssocID="{B7207496-EE17-43A4-BFA4-D881706EF750}" presName="rootConnector1" presStyleLbl="node1" presStyleIdx="0" presStyleCnt="0"/>
      <dgm:spPr/>
    </dgm:pt>
    <dgm:pt modelId="{10F0E5FA-052E-45A9-A4BF-A30FF04B8FB5}" type="pres">
      <dgm:prSet presAssocID="{B7207496-EE17-43A4-BFA4-D881706EF750}" presName="hierChild2" presStyleCnt="0"/>
      <dgm:spPr/>
    </dgm:pt>
    <dgm:pt modelId="{7CA5BB38-6FE2-42FE-9F81-038727698E2B}" type="pres">
      <dgm:prSet presAssocID="{7B5A0A7B-18A0-4332-9E2C-D369756ABA8A}" presName="Name37" presStyleLbl="parChTrans1D2" presStyleIdx="0" presStyleCnt="1"/>
      <dgm:spPr/>
    </dgm:pt>
    <dgm:pt modelId="{44B17214-2413-49B5-947F-7867D9C29F9E}" type="pres">
      <dgm:prSet presAssocID="{AB7B98FB-0990-4207-AE98-F9AA696A708A}" presName="hierRoot2" presStyleCnt="0">
        <dgm:presLayoutVars>
          <dgm:hierBranch val="init"/>
        </dgm:presLayoutVars>
      </dgm:prSet>
      <dgm:spPr/>
    </dgm:pt>
    <dgm:pt modelId="{C0D64EDA-6161-4FE5-89EE-F5765D4863D3}" type="pres">
      <dgm:prSet presAssocID="{AB7B98FB-0990-4207-AE98-F9AA696A708A}" presName="rootComposite" presStyleCnt="0"/>
      <dgm:spPr/>
    </dgm:pt>
    <dgm:pt modelId="{A65365DF-4244-4E0E-8C36-FC291E43815B}" type="pres">
      <dgm:prSet presAssocID="{AB7B98FB-0990-4207-AE98-F9AA696A708A}" presName="rootText" presStyleLbl="node2" presStyleIdx="0" presStyleCnt="1" custScaleX="302236" custScaleY="52934" custLinFactNeighborY="4854">
        <dgm:presLayoutVars>
          <dgm:chPref val="3"/>
        </dgm:presLayoutVars>
      </dgm:prSet>
      <dgm:spPr/>
    </dgm:pt>
    <dgm:pt modelId="{5B95C7B5-695D-4C33-A6DD-BBBBD7559B8F}" type="pres">
      <dgm:prSet presAssocID="{AB7B98FB-0990-4207-AE98-F9AA696A708A}" presName="rootConnector" presStyleLbl="node2" presStyleIdx="0" presStyleCnt="1"/>
      <dgm:spPr/>
    </dgm:pt>
    <dgm:pt modelId="{95F27235-2149-47E5-8FC5-31DB2E372EEE}" type="pres">
      <dgm:prSet presAssocID="{AB7B98FB-0990-4207-AE98-F9AA696A708A}" presName="hierChild4" presStyleCnt="0"/>
      <dgm:spPr/>
    </dgm:pt>
    <dgm:pt modelId="{FC91E57E-6086-4A2E-A8CA-85A3D8B518A0}" type="pres">
      <dgm:prSet presAssocID="{AB7B98FB-0990-4207-AE98-F9AA696A708A}" presName="hierChild5" presStyleCnt="0"/>
      <dgm:spPr/>
    </dgm:pt>
    <dgm:pt modelId="{1D27483E-45D9-4B39-BAEF-E777528EBC8E}" type="pres">
      <dgm:prSet presAssocID="{B7207496-EE17-43A4-BFA4-D881706EF750}" presName="hierChild3" presStyleCnt="0"/>
      <dgm:spPr/>
    </dgm:pt>
  </dgm:ptLst>
  <dgm:cxnLst>
    <dgm:cxn modelId="{BAC5E702-A725-41DE-BA30-FF0C8A9E5AC1}" type="presOf" srcId="{AB7B98FB-0990-4207-AE98-F9AA696A708A}" destId="{5B95C7B5-695D-4C33-A6DD-BBBBD7559B8F}" srcOrd="1" destOrd="0" presId="urn:microsoft.com/office/officeart/2005/8/layout/orgChart1"/>
    <dgm:cxn modelId="{87AD7D0A-1BC2-4DE4-9A4F-7508DEA5DC46}" type="presOf" srcId="{AB7B98FB-0990-4207-AE98-F9AA696A708A}" destId="{A65365DF-4244-4E0E-8C36-FC291E43815B}" srcOrd="0" destOrd="0" presId="urn:microsoft.com/office/officeart/2005/8/layout/orgChart1"/>
    <dgm:cxn modelId="{7D66C224-7F9D-45C1-9EAD-1789A0A204BE}" srcId="{B7207496-EE17-43A4-BFA4-D881706EF750}" destId="{AB7B98FB-0990-4207-AE98-F9AA696A708A}" srcOrd="0" destOrd="0" parTransId="{7B5A0A7B-18A0-4332-9E2C-D369756ABA8A}" sibTransId="{EAA403EA-7258-4CF8-8E41-11139F60D563}"/>
    <dgm:cxn modelId="{9B9F5747-03E4-4F62-825B-5F2D07F4A439}" srcId="{8CA351DD-36F9-404E-ABED-C44848F7DE44}" destId="{B7207496-EE17-43A4-BFA4-D881706EF750}" srcOrd="0" destOrd="0" parTransId="{F9059B4C-CCBC-48A6-9035-F0B00739DD44}" sibTransId="{2BC2AB70-D171-494B-A045-C50B783B5642}"/>
    <dgm:cxn modelId="{999A3C50-013C-4CA4-977A-1C56AEAFCC3F}" type="presOf" srcId="{B7207496-EE17-43A4-BFA4-D881706EF750}" destId="{ED4EB595-114B-4C24-8F54-FEA2DFC46F67}" srcOrd="1" destOrd="0" presId="urn:microsoft.com/office/officeart/2005/8/layout/orgChart1"/>
    <dgm:cxn modelId="{8EA13A87-E5E4-47F8-86A9-F21043B26528}" type="presOf" srcId="{B7207496-EE17-43A4-BFA4-D881706EF750}" destId="{6BE79496-25F4-4DFA-8443-56683D06722E}" srcOrd="0" destOrd="0" presId="urn:microsoft.com/office/officeart/2005/8/layout/orgChart1"/>
    <dgm:cxn modelId="{043AACA8-B2F4-432F-8B38-1065C048918E}" type="presOf" srcId="{8CA351DD-36F9-404E-ABED-C44848F7DE44}" destId="{4A85CFB3-7C42-48C3-94C8-B5CE90EF5744}" srcOrd="0" destOrd="0" presId="urn:microsoft.com/office/officeart/2005/8/layout/orgChart1"/>
    <dgm:cxn modelId="{C8BD0AC0-9272-4B83-AB5E-A857794B9D62}" type="presOf" srcId="{7B5A0A7B-18A0-4332-9E2C-D369756ABA8A}" destId="{7CA5BB38-6FE2-42FE-9F81-038727698E2B}" srcOrd="0" destOrd="0" presId="urn:microsoft.com/office/officeart/2005/8/layout/orgChart1"/>
    <dgm:cxn modelId="{2A32ED9A-97C1-4766-9197-D20FB42B8CB0}" type="presParOf" srcId="{4A85CFB3-7C42-48C3-94C8-B5CE90EF5744}" destId="{C0A76DAD-B54F-4A16-AE60-4B9F52FE70ED}" srcOrd="0" destOrd="0" presId="urn:microsoft.com/office/officeart/2005/8/layout/orgChart1"/>
    <dgm:cxn modelId="{8D40AC73-7407-4046-8BAA-89698F41B657}" type="presParOf" srcId="{C0A76DAD-B54F-4A16-AE60-4B9F52FE70ED}" destId="{CAA3B5FC-8A1F-4584-B5E6-A671D97BC171}" srcOrd="0" destOrd="0" presId="urn:microsoft.com/office/officeart/2005/8/layout/orgChart1"/>
    <dgm:cxn modelId="{ABC38E72-7001-4171-9A9C-CC9E0685AEFE}" type="presParOf" srcId="{CAA3B5FC-8A1F-4584-B5E6-A671D97BC171}" destId="{6BE79496-25F4-4DFA-8443-56683D06722E}" srcOrd="0" destOrd="0" presId="urn:microsoft.com/office/officeart/2005/8/layout/orgChart1"/>
    <dgm:cxn modelId="{C9355CC9-5484-4E77-AB7E-E2AAE68E4D7B}" type="presParOf" srcId="{CAA3B5FC-8A1F-4584-B5E6-A671D97BC171}" destId="{ED4EB595-114B-4C24-8F54-FEA2DFC46F67}" srcOrd="1" destOrd="0" presId="urn:microsoft.com/office/officeart/2005/8/layout/orgChart1"/>
    <dgm:cxn modelId="{96C5D1EC-D8CA-4CEB-A13A-3FE48CFBDB49}" type="presParOf" srcId="{C0A76DAD-B54F-4A16-AE60-4B9F52FE70ED}" destId="{10F0E5FA-052E-45A9-A4BF-A30FF04B8FB5}" srcOrd="1" destOrd="0" presId="urn:microsoft.com/office/officeart/2005/8/layout/orgChart1"/>
    <dgm:cxn modelId="{60EDE841-36DB-4FAC-8C6A-282394907657}" type="presParOf" srcId="{10F0E5FA-052E-45A9-A4BF-A30FF04B8FB5}" destId="{7CA5BB38-6FE2-42FE-9F81-038727698E2B}" srcOrd="0" destOrd="0" presId="urn:microsoft.com/office/officeart/2005/8/layout/orgChart1"/>
    <dgm:cxn modelId="{3655DA2F-8441-47D8-A274-770D3D472BD2}" type="presParOf" srcId="{10F0E5FA-052E-45A9-A4BF-A30FF04B8FB5}" destId="{44B17214-2413-49B5-947F-7867D9C29F9E}" srcOrd="1" destOrd="0" presId="urn:microsoft.com/office/officeart/2005/8/layout/orgChart1"/>
    <dgm:cxn modelId="{DCA1278B-6F83-4AB3-B798-D9CB83B6CA8A}" type="presParOf" srcId="{44B17214-2413-49B5-947F-7867D9C29F9E}" destId="{C0D64EDA-6161-4FE5-89EE-F5765D4863D3}" srcOrd="0" destOrd="0" presId="urn:microsoft.com/office/officeart/2005/8/layout/orgChart1"/>
    <dgm:cxn modelId="{DE69AB55-AE7E-4D4C-973C-D806C93E88EC}" type="presParOf" srcId="{C0D64EDA-6161-4FE5-89EE-F5765D4863D3}" destId="{A65365DF-4244-4E0E-8C36-FC291E43815B}" srcOrd="0" destOrd="0" presId="urn:microsoft.com/office/officeart/2005/8/layout/orgChart1"/>
    <dgm:cxn modelId="{62324857-C67D-4A8D-8592-09C5AA494467}" type="presParOf" srcId="{C0D64EDA-6161-4FE5-89EE-F5765D4863D3}" destId="{5B95C7B5-695D-4C33-A6DD-BBBBD7559B8F}" srcOrd="1" destOrd="0" presId="urn:microsoft.com/office/officeart/2005/8/layout/orgChart1"/>
    <dgm:cxn modelId="{C5A65B0E-EB63-4402-8DE8-5B3D152EEFB1}" type="presParOf" srcId="{44B17214-2413-49B5-947F-7867D9C29F9E}" destId="{95F27235-2149-47E5-8FC5-31DB2E372EEE}" srcOrd="1" destOrd="0" presId="urn:microsoft.com/office/officeart/2005/8/layout/orgChart1"/>
    <dgm:cxn modelId="{0737FF4F-1D3B-47BC-ADBF-5A533A65267A}" type="presParOf" srcId="{44B17214-2413-49B5-947F-7867D9C29F9E}" destId="{FC91E57E-6086-4A2E-A8CA-85A3D8B518A0}" srcOrd="2" destOrd="0" presId="urn:microsoft.com/office/officeart/2005/8/layout/orgChart1"/>
    <dgm:cxn modelId="{0992FBC9-F350-4480-8658-4E13FF0D6658}" type="presParOf" srcId="{C0A76DAD-B54F-4A16-AE60-4B9F52FE70ED}" destId="{1D27483E-45D9-4B39-BAEF-E777528EBC8E}" srcOrd="2" destOrd="0" presId="urn:microsoft.com/office/officeart/2005/8/layout/orgChart1"/>
  </dgm:cxnLst>
  <dgm:bg>
    <a:solidFill>
      <a:schemeClr val="bg1"/>
    </a:solidFill>
    <a:effectLst>
      <a:glow rad="63500">
        <a:schemeClr val="accent1">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B1E0BF-510C-4790-966F-CDE66CBE7B5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5DDF0A18-6E13-42C1-B98F-780D769776CA}">
      <dgm:prSet phldrT="[Testo]" custT="1"/>
      <dgm:spPr>
        <a:solidFill>
          <a:srgbClr val="FF0000"/>
        </a:solidFill>
        <a:scene3d>
          <a:camera prst="orthographicFront"/>
          <a:lightRig rig="threePt" dir="t"/>
        </a:scene3d>
        <a:sp3d>
          <a:bevelT/>
        </a:sp3d>
      </dgm:spPr>
      <dgm:t>
        <a:bodyPr/>
        <a:lstStyle/>
        <a:p>
          <a:r>
            <a:rPr lang="it-IT" sz="2800" dirty="0"/>
            <a:t>PIN 2_ gpl- 2014 SCIA</a:t>
          </a:r>
        </a:p>
      </dgm:t>
    </dgm:pt>
    <dgm:pt modelId="{BBD3DEA4-DA3F-4AAD-8F0E-DA68CE94EF09}" type="parTrans" cxnId="{20E453D3-AD55-4147-9DD0-7FD38D6C4097}">
      <dgm:prSet/>
      <dgm:spPr/>
      <dgm:t>
        <a:bodyPr/>
        <a:lstStyle/>
        <a:p>
          <a:endParaRPr lang="it-IT" sz="3600"/>
        </a:p>
      </dgm:t>
    </dgm:pt>
    <dgm:pt modelId="{E8895693-5607-4CE4-91D8-48F6C1643EAC}" type="sibTrans" cxnId="{20E453D3-AD55-4147-9DD0-7FD38D6C4097}">
      <dgm:prSet/>
      <dgm:spPr>
        <a:scene3d>
          <a:camera prst="orthographicFront"/>
          <a:lightRig rig="threePt" dir="t"/>
        </a:scene3d>
        <a:sp3d>
          <a:bevelT/>
        </a:sp3d>
      </dgm:spPr>
      <dgm:t>
        <a:bodyPr/>
        <a:lstStyle/>
        <a:p>
          <a:endParaRPr lang="it-IT" sz="3600"/>
        </a:p>
      </dgm:t>
    </dgm:pt>
    <dgm:pt modelId="{AFF13597-C109-44DF-9DF7-67C6DDD9D9BB}">
      <dgm:prSet custT="1"/>
      <dgm:spPr>
        <a:solidFill>
          <a:srgbClr val="FF0000"/>
        </a:solidFill>
      </dgm:spPr>
      <dgm:t>
        <a:bodyPr/>
        <a:lstStyle/>
        <a:p>
          <a:r>
            <a:rPr lang="it-IT" sz="2400" dirty="0"/>
            <a:t>PIN 2.1_gpl_2014_Attestazione</a:t>
          </a:r>
        </a:p>
      </dgm:t>
    </dgm:pt>
    <dgm:pt modelId="{C32B7097-2356-4BCD-AE7D-2E89C32DE4B3}" type="parTrans" cxnId="{49DF0055-B1A3-4B4F-BD88-CDF84DD039C4}">
      <dgm:prSet/>
      <dgm:spPr/>
      <dgm:t>
        <a:bodyPr/>
        <a:lstStyle/>
        <a:p>
          <a:endParaRPr lang="it-IT" sz="3600"/>
        </a:p>
      </dgm:t>
    </dgm:pt>
    <dgm:pt modelId="{12F5BAA0-A5CE-48C7-9096-969C89754799}" type="sibTrans" cxnId="{49DF0055-B1A3-4B4F-BD88-CDF84DD039C4}">
      <dgm:prSet/>
      <dgm:spPr/>
      <dgm:t>
        <a:bodyPr/>
        <a:lstStyle/>
        <a:p>
          <a:endParaRPr lang="it-IT" sz="3600"/>
        </a:p>
      </dgm:t>
    </dgm:pt>
    <dgm:pt modelId="{B0577648-15B3-4A4A-870F-88905D4085EA}">
      <dgm:prSet custT="1"/>
      <dgm:spPr>
        <a:solidFill>
          <a:srgbClr val="FF0000"/>
        </a:solidFill>
      </dgm:spPr>
      <dgm:t>
        <a:bodyPr/>
        <a:lstStyle/>
        <a:p>
          <a:r>
            <a:rPr lang="it-IT" sz="2400" dirty="0"/>
            <a:t>PIN 2.7.gpl_2012_dichiarazione</a:t>
          </a:r>
        </a:p>
      </dgm:t>
    </dgm:pt>
    <dgm:pt modelId="{791CD65C-FAFD-4B5E-8EF5-1BF22CB90CDD}" type="parTrans" cxnId="{289F7380-8D0C-495D-8E4C-5D3EA60C2B72}">
      <dgm:prSet/>
      <dgm:spPr/>
      <dgm:t>
        <a:bodyPr/>
        <a:lstStyle/>
        <a:p>
          <a:endParaRPr lang="it-IT"/>
        </a:p>
      </dgm:t>
    </dgm:pt>
    <dgm:pt modelId="{CAC95234-A67C-4E7B-AC99-565D8987720A}" type="sibTrans" cxnId="{289F7380-8D0C-495D-8E4C-5D3EA60C2B72}">
      <dgm:prSet/>
      <dgm:spPr/>
      <dgm:t>
        <a:bodyPr/>
        <a:lstStyle/>
        <a:p>
          <a:endParaRPr lang="it-IT"/>
        </a:p>
      </dgm:t>
    </dgm:pt>
    <dgm:pt modelId="{232F8E18-277C-4C37-81F0-800E3E9AD466}" type="pres">
      <dgm:prSet presAssocID="{E8B1E0BF-510C-4790-966F-CDE66CBE7B5E}" presName="hierChild1" presStyleCnt="0">
        <dgm:presLayoutVars>
          <dgm:orgChart val="1"/>
          <dgm:chPref val="1"/>
          <dgm:dir/>
          <dgm:animOne val="branch"/>
          <dgm:animLvl val="lvl"/>
          <dgm:resizeHandles/>
        </dgm:presLayoutVars>
      </dgm:prSet>
      <dgm:spPr/>
    </dgm:pt>
    <dgm:pt modelId="{3AF677DF-C18E-432B-BE07-E765E5EE8EEC}" type="pres">
      <dgm:prSet presAssocID="{5DDF0A18-6E13-42C1-B98F-780D769776CA}" presName="hierRoot1" presStyleCnt="0">
        <dgm:presLayoutVars>
          <dgm:hierBranch val="init"/>
        </dgm:presLayoutVars>
      </dgm:prSet>
      <dgm:spPr/>
    </dgm:pt>
    <dgm:pt modelId="{E0A558F9-77A3-4E40-A986-E2EA63D5ADDA}" type="pres">
      <dgm:prSet presAssocID="{5DDF0A18-6E13-42C1-B98F-780D769776CA}" presName="rootComposite1" presStyleCnt="0"/>
      <dgm:spPr/>
    </dgm:pt>
    <dgm:pt modelId="{2B3A83D1-2448-4857-82C0-53FA30379463}" type="pres">
      <dgm:prSet presAssocID="{5DDF0A18-6E13-42C1-B98F-780D769776CA}" presName="rootText1" presStyleLbl="node0" presStyleIdx="0" presStyleCnt="1" custScaleY="155745">
        <dgm:presLayoutVars>
          <dgm:chPref val="3"/>
        </dgm:presLayoutVars>
      </dgm:prSet>
      <dgm:spPr/>
    </dgm:pt>
    <dgm:pt modelId="{CF9195DA-576F-4CD0-BA3C-128E83345280}" type="pres">
      <dgm:prSet presAssocID="{5DDF0A18-6E13-42C1-B98F-780D769776CA}" presName="rootConnector1" presStyleLbl="node1" presStyleIdx="0" presStyleCnt="0"/>
      <dgm:spPr/>
    </dgm:pt>
    <dgm:pt modelId="{0B285353-D698-4747-A128-0EEE54798A48}" type="pres">
      <dgm:prSet presAssocID="{5DDF0A18-6E13-42C1-B98F-780D769776CA}" presName="hierChild2" presStyleCnt="0"/>
      <dgm:spPr/>
    </dgm:pt>
    <dgm:pt modelId="{7B3D6DD8-39A5-457D-B00F-75B9BCB31FA7}" type="pres">
      <dgm:prSet presAssocID="{C32B7097-2356-4BCD-AE7D-2E89C32DE4B3}" presName="Name37" presStyleLbl="parChTrans1D2" presStyleIdx="0" presStyleCnt="2"/>
      <dgm:spPr/>
    </dgm:pt>
    <dgm:pt modelId="{B3C60588-9B75-41D0-85B8-77641AAD6CE6}" type="pres">
      <dgm:prSet presAssocID="{AFF13597-C109-44DF-9DF7-67C6DDD9D9BB}" presName="hierRoot2" presStyleCnt="0">
        <dgm:presLayoutVars>
          <dgm:hierBranch val="init"/>
        </dgm:presLayoutVars>
      </dgm:prSet>
      <dgm:spPr/>
    </dgm:pt>
    <dgm:pt modelId="{36710143-AE4E-48A5-9505-A1083845FD71}" type="pres">
      <dgm:prSet presAssocID="{AFF13597-C109-44DF-9DF7-67C6DDD9D9BB}" presName="rootComposite" presStyleCnt="0"/>
      <dgm:spPr/>
    </dgm:pt>
    <dgm:pt modelId="{967EBB4C-D402-44F6-85CD-2F62910313B5}" type="pres">
      <dgm:prSet presAssocID="{AFF13597-C109-44DF-9DF7-67C6DDD9D9BB}" presName="rootText" presStyleLbl="node2" presStyleIdx="0" presStyleCnt="2" custScaleX="121000" custScaleY="151868">
        <dgm:presLayoutVars>
          <dgm:chPref val="3"/>
        </dgm:presLayoutVars>
      </dgm:prSet>
      <dgm:spPr/>
    </dgm:pt>
    <dgm:pt modelId="{6A733C89-B6F5-4F93-A2CD-8F2D9F9F20D4}" type="pres">
      <dgm:prSet presAssocID="{AFF13597-C109-44DF-9DF7-67C6DDD9D9BB}" presName="rootConnector" presStyleLbl="node2" presStyleIdx="0" presStyleCnt="2"/>
      <dgm:spPr/>
    </dgm:pt>
    <dgm:pt modelId="{BF4687B5-BE86-450B-9BD1-F171C95770D8}" type="pres">
      <dgm:prSet presAssocID="{AFF13597-C109-44DF-9DF7-67C6DDD9D9BB}" presName="hierChild4" presStyleCnt="0"/>
      <dgm:spPr/>
    </dgm:pt>
    <dgm:pt modelId="{495B24E8-E82E-4CF9-9550-C3BA272F414B}" type="pres">
      <dgm:prSet presAssocID="{AFF13597-C109-44DF-9DF7-67C6DDD9D9BB}" presName="hierChild5" presStyleCnt="0"/>
      <dgm:spPr/>
    </dgm:pt>
    <dgm:pt modelId="{E0640D7C-DFAD-4288-8799-5A8486350418}" type="pres">
      <dgm:prSet presAssocID="{791CD65C-FAFD-4B5E-8EF5-1BF22CB90CDD}" presName="Name37" presStyleLbl="parChTrans1D2" presStyleIdx="1" presStyleCnt="2"/>
      <dgm:spPr/>
    </dgm:pt>
    <dgm:pt modelId="{9EB0B9A9-2CA4-43FD-B670-BB6170890E51}" type="pres">
      <dgm:prSet presAssocID="{B0577648-15B3-4A4A-870F-88905D4085EA}" presName="hierRoot2" presStyleCnt="0">
        <dgm:presLayoutVars>
          <dgm:hierBranch val="init"/>
        </dgm:presLayoutVars>
      </dgm:prSet>
      <dgm:spPr/>
    </dgm:pt>
    <dgm:pt modelId="{56858C15-A489-48F1-8AD8-8FB8B5474634}" type="pres">
      <dgm:prSet presAssocID="{B0577648-15B3-4A4A-870F-88905D4085EA}" presName="rootComposite" presStyleCnt="0"/>
      <dgm:spPr/>
    </dgm:pt>
    <dgm:pt modelId="{62A925F1-5CDE-42A1-B113-B1A7509C703C}" type="pres">
      <dgm:prSet presAssocID="{B0577648-15B3-4A4A-870F-88905D4085EA}" presName="rootText" presStyleLbl="node2" presStyleIdx="1" presStyleCnt="2" custScaleX="115240" custScaleY="151868">
        <dgm:presLayoutVars>
          <dgm:chPref val="3"/>
        </dgm:presLayoutVars>
      </dgm:prSet>
      <dgm:spPr/>
    </dgm:pt>
    <dgm:pt modelId="{0300960F-F401-4F29-ADAD-5A2BE74B3FF7}" type="pres">
      <dgm:prSet presAssocID="{B0577648-15B3-4A4A-870F-88905D4085EA}" presName="rootConnector" presStyleLbl="node2" presStyleIdx="1" presStyleCnt="2"/>
      <dgm:spPr/>
    </dgm:pt>
    <dgm:pt modelId="{41D3A064-B2BE-4341-A5B9-0B762D380D42}" type="pres">
      <dgm:prSet presAssocID="{B0577648-15B3-4A4A-870F-88905D4085EA}" presName="hierChild4" presStyleCnt="0"/>
      <dgm:spPr/>
    </dgm:pt>
    <dgm:pt modelId="{132C6F11-C8C0-449F-9B28-15793D36E0E4}" type="pres">
      <dgm:prSet presAssocID="{B0577648-15B3-4A4A-870F-88905D4085EA}" presName="hierChild5" presStyleCnt="0"/>
      <dgm:spPr/>
    </dgm:pt>
    <dgm:pt modelId="{A1791FA2-A864-4BE8-8D9E-5A7DBDBC66AE}" type="pres">
      <dgm:prSet presAssocID="{5DDF0A18-6E13-42C1-B98F-780D769776CA}" presName="hierChild3" presStyleCnt="0"/>
      <dgm:spPr/>
    </dgm:pt>
  </dgm:ptLst>
  <dgm:cxnLst>
    <dgm:cxn modelId="{447B580D-B3FA-45D6-ACA8-A376EEE1A0A0}" type="presOf" srcId="{AFF13597-C109-44DF-9DF7-67C6DDD9D9BB}" destId="{967EBB4C-D402-44F6-85CD-2F62910313B5}" srcOrd="0" destOrd="0" presId="urn:microsoft.com/office/officeart/2005/8/layout/orgChart1"/>
    <dgm:cxn modelId="{6F411F33-D4B8-4C4B-83F8-5DD2AF893959}" type="presOf" srcId="{E8B1E0BF-510C-4790-966F-CDE66CBE7B5E}" destId="{232F8E18-277C-4C37-81F0-800E3E9AD466}" srcOrd="0" destOrd="0" presId="urn:microsoft.com/office/officeart/2005/8/layout/orgChart1"/>
    <dgm:cxn modelId="{05C9D335-7C69-48BC-BC25-56746C6C9AB8}" type="presOf" srcId="{791CD65C-FAFD-4B5E-8EF5-1BF22CB90CDD}" destId="{E0640D7C-DFAD-4288-8799-5A8486350418}" srcOrd="0" destOrd="0" presId="urn:microsoft.com/office/officeart/2005/8/layout/orgChart1"/>
    <dgm:cxn modelId="{3B9ED860-17DC-412F-B913-17599577F299}" type="presOf" srcId="{5DDF0A18-6E13-42C1-B98F-780D769776CA}" destId="{CF9195DA-576F-4CD0-BA3C-128E83345280}" srcOrd="1" destOrd="0" presId="urn:microsoft.com/office/officeart/2005/8/layout/orgChart1"/>
    <dgm:cxn modelId="{D98F336F-2AEA-4B9E-94F0-E7D0B021F40B}" type="presOf" srcId="{B0577648-15B3-4A4A-870F-88905D4085EA}" destId="{62A925F1-5CDE-42A1-B113-B1A7509C703C}" srcOrd="0" destOrd="0" presId="urn:microsoft.com/office/officeart/2005/8/layout/orgChart1"/>
    <dgm:cxn modelId="{49DF0055-B1A3-4B4F-BD88-CDF84DD039C4}" srcId="{5DDF0A18-6E13-42C1-B98F-780D769776CA}" destId="{AFF13597-C109-44DF-9DF7-67C6DDD9D9BB}" srcOrd="0" destOrd="0" parTransId="{C32B7097-2356-4BCD-AE7D-2E89C32DE4B3}" sibTransId="{12F5BAA0-A5CE-48C7-9096-969C89754799}"/>
    <dgm:cxn modelId="{B93EB855-3C5F-4069-96BB-AC6806450E02}" type="presOf" srcId="{C32B7097-2356-4BCD-AE7D-2E89C32DE4B3}" destId="{7B3D6DD8-39A5-457D-B00F-75B9BCB31FA7}" srcOrd="0" destOrd="0" presId="urn:microsoft.com/office/officeart/2005/8/layout/orgChart1"/>
    <dgm:cxn modelId="{EFB90B7C-2C95-4ACF-93D0-974EC70001A6}" type="presOf" srcId="{B0577648-15B3-4A4A-870F-88905D4085EA}" destId="{0300960F-F401-4F29-ADAD-5A2BE74B3FF7}" srcOrd="1" destOrd="0" presId="urn:microsoft.com/office/officeart/2005/8/layout/orgChart1"/>
    <dgm:cxn modelId="{289F7380-8D0C-495D-8E4C-5D3EA60C2B72}" srcId="{5DDF0A18-6E13-42C1-B98F-780D769776CA}" destId="{B0577648-15B3-4A4A-870F-88905D4085EA}" srcOrd="1" destOrd="0" parTransId="{791CD65C-FAFD-4B5E-8EF5-1BF22CB90CDD}" sibTransId="{CAC95234-A67C-4E7B-AC99-565D8987720A}"/>
    <dgm:cxn modelId="{420821AC-DE88-410C-9856-540650D80654}" type="presOf" srcId="{AFF13597-C109-44DF-9DF7-67C6DDD9D9BB}" destId="{6A733C89-B6F5-4F93-A2CD-8F2D9F9F20D4}" srcOrd="1" destOrd="0" presId="urn:microsoft.com/office/officeart/2005/8/layout/orgChart1"/>
    <dgm:cxn modelId="{20E453D3-AD55-4147-9DD0-7FD38D6C4097}" srcId="{E8B1E0BF-510C-4790-966F-CDE66CBE7B5E}" destId="{5DDF0A18-6E13-42C1-B98F-780D769776CA}" srcOrd="0" destOrd="0" parTransId="{BBD3DEA4-DA3F-4AAD-8F0E-DA68CE94EF09}" sibTransId="{E8895693-5607-4CE4-91D8-48F6C1643EAC}"/>
    <dgm:cxn modelId="{41FE15E2-1B2E-4530-81CE-6B943254E25F}" type="presOf" srcId="{5DDF0A18-6E13-42C1-B98F-780D769776CA}" destId="{2B3A83D1-2448-4857-82C0-53FA30379463}" srcOrd="0" destOrd="0" presId="urn:microsoft.com/office/officeart/2005/8/layout/orgChart1"/>
    <dgm:cxn modelId="{7B47E4FD-399D-4CAA-9E04-2496F203EEFE}" type="presParOf" srcId="{232F8E18-277C-4C37-81F0-800E3E9AD466}" destId="{3AF677DF-C18E-432B-BE07-E765E5EE8EEC}" srcOrd="0" destOrd="0" presId="urn:microsoft.com/office/officeart/2005/8/layout/orgChart1"/>
    <dgm:cxn modelId="{54B2C4A0-575B-4320-8333-322F174CB453}" type="presParOf" srcId="{3AF677DF-C18E-432B-BE07-E765E5EE8EEC}" destId="{E0A558F9-77A3-4E40-A986-E2EA63D5ADDA}" srcOrd="0" destOrd="0" presId="urn:microsoft.com/office/officeart/2005/8/layout/orgChart1"/>
    <dgm:cxn modelId="{DB68D444-70F4-40C8-BE85-9FDAF70F76CB}" type="presParOf" srcId="{E0A558F9-77A3-4E40-A986-E2EA63D5ADDA}" destId="{2B3A83D1-2448-4857-82C0-53FA30379463}" srcOrd="0" destOrd="0" presId="urn:microsoft.com/office/officeart/2005/8/layout/orgChart1"/>
    <dgm:cxn modelId="{7BEB2DD9-8240-46D1-BBE7-E2C1D4B2CE30}" type="presParOf" srcId="{E0A558F9-77A3-4E40-A986-E2EA63D5ADDA}" destId="{CF9195DA-576F-4CD0-BA3C-128E83345280}" srcOrd="1" destOrd="0" presId="urn:microsoft.com/office/officeart/2005/8/layout/orgChart1"/>
    <dgm:cxn modelId="{C6E0EF44-649F-4E20-8410-1C7EF837CBFB}" type="presParOf" srcId="{3AF677DF-C18E-432B-BE07-E765E5EE8EEC}" destId="{0B285353-D698-4747-A128-0EEE54798A48}" srcOrd="1" destOrd="0" presId="urn:microsoft.com/office/officeart/2005/8/layout/orgChart1"/>
    <dgm:cxn modelId="{5578934A-0831-4CB4-B609-997D3D7D3740}" type="presParOf" srcId="{0B285353-D698-4747-A128-0EEE54798A48}" destId="{7B3D6DD8-39A5-457D-B00F-75B9BCB31FA7}" srcOrd="0" destOrd="0" presId="urn:microsoft.com/office/officeart/2005/8/layout/orgChart1"/>
    <dgm:cxn modelId="{7B3EBDA5-C2A5-4434-A52A-B884A624FDA8}" type="presParOf" srcId="{0B285353-D698-4747-A128-0EEE54798A48}" destId="{B3C60588-9B75-41D0-85B8-77641AAD6CE6}" srcOrd="1" destOrd="0" presId="urn:microsoft.com/office/officeart/2005/8/layout/orgChart1"/>
    <dgm:cxn modelId="{EA88AA84-6438-4304-95BF-4D998B786FAF}" type="presParOf" srcId="{B3C60588-9B75-41D0-85B8-77641AAD6CE6}" destId="{36710143-AE4E-48A5-9505-A1083845FD71}" srcOrd="0" destOrd="0" presId="urn:microsoft.com/office/officeart/2005/8/layout/orgChart1"/>
    <dgm:cxn modelId="{D2D61314-5164-46EB-AA4D-1311250A2F77}" type="presParOf" srcId="{36710143-AE4E-48A5-9505-A1083845FD71}" destId="{967EBB4C-D402-44F6-85CD-2F62910313B5}" srcOrd="0" destOrd="0" presId="urn:microsoft.com/office/officeart/2005/8/layout/orgChart1"/>
    <dgm:cxn modelId="{587D948B-93AF-4D1D-A92C-B5FD53E6C870}" type="presParOf" srcId="{36710143-AE4E-48A5-9505-A1083845FD71}" destId="{6A733C89-B6F5-4F93-A2CD-8F2D9F9F20D4}" srcOrd="1" destOrd="0" presId="urn:microsoft.com/office/officeart/2005/8/layout/orgChart1"/>
    <dgm:cxn modelId="{A19778FD-D168-46EE-9268-BE4F8673669F}" type="presParOf" srcId="{B3C60588-9B75-41D0-85B8-77641AAD6CE6}" destId="{BF4687B5-BE86-450B-9BD1-F171C95770D8}" srcOrd="1" destOrd="0" presId="urn:microsoft.com/office/officeart/2005/8/layout/orgChart1"/>
    <dgm:cxn modelId="{B30E30EE-02C9-4722-82AC-2779509AD5BA}" type="presParOf" srcId="{B3C60588-9B75-41D0-85B8-77641AAD6CE6}" destId="{495B24E8-E82E-4CF9-9550-C3BA272F414B}" srcOrd="2" destOrd="0" presId="urn:microsoft.com/office/officeart/2005/8/layout/orgChart1"/>
    <dgm:cxn modelId="{5FD2A135-CA89-4187-9C1F-58B629F1C1A6}" type="presParOf" srcId="{0B285353-D698-4747-A128-0EEE54798A48}" destId="{E0640D7C-DFAD-4288-8799-5A8486350418}" srcOrd="2" destOrd="0" presId="urn:microsoft.com/office/officeart/2005/8/layout/orgChart1"/>
    <dgm:cxn modelId="{7CF30936-28D2-41BC-A202-A92AC7CBBBE3}" type="presParOf" srcId="{0B285353-D698-4747-A128-0EEE54798A48}" destId="{9EB0B9A9-2CA4-43FD-B670-BB6170890E51}" srcOrd="3" destOrd="0" presId="urn:microsoft.com/office/officeart/2005/8/layout/orgChart1"/>
    <dgm:cxn modelId="{C3A08E63-F932-4B81-9C68-BD94439E9C06}" type="presParOf" srcId="{9EB0B9A9-2CA4-43FD-B670-BB6170890E51}" destId="{56858C15-A489-48F1-8AD8-8FB8B5474634}" srcOrd="0" destOrd="0" presId="urn:microsoft.com/office/officeart/2005/8/layout/orgChart1"/>
    <dgm:cxn modelId="{775DE643-D60D-4312-8889-60A668BFBEE2}" type="presParOf" srcId="{56858C15-A489-48F1-8AD8-8FB8B5474634}" destId="{62A925F1-5CDE-42A1-B113-B1A7509C703C}" srcOrd="0" destOrd="0" presId="urn:microsoft.com/office/officeart/2005/8/layout/orgChart1"/>
    <dgm:cxn modelId="{1208F638-48F3-4D25-84A1-FE4F7E381CBF}" type="presParOf" srcId="{56858C15-A489-48F1-8AD8-8FB8B5474634}" destId="{0300960F-F401-4F29-ADAD-5A2BE74B3FF7}" srcOrd="1" destOrd="0" presId="urn:microsoft.com/office/officeart/2005/8/layout/orgChart1"/>
    <dgm:cxn modelId="{C2B77F71-2C0E-415E-BE7D-B80D604417A8}" type="presParOf" srcId="{9EB0B9A9-2CA4-43FD-B670-BB6170890E51}" destId="{41D3A064-B2BE-4341-A5B9-0B762D380D42}" srcOrd="1" destOrd="0" presId="urn:microsoft.com/office/officeart/2005/8/layout/orgChart1"/>
    <dgm:cxn modelId="{88AEFB58-4E5C-4674-A12E-6BE9D03D9E5E}" type="presParOf" srcId="{9EB0B9A9-2CA4-43FD-B670-BB6170890E51}" destId="{132C6F11-C8C0-449F-9B28-15793D36E0E4}" srcOrd="2" destOrd="0" presId="urn:microsoft.com/office/officeart/2005/8/layout/orgChart1"/>
    <dgm:cxn modelId="{01388CCF-3B83-43BF-9C57-BF0700186701}" type="presParOf" srcId="{3AF677DF-C18E-432B-BE07-E765E5EE8EEC}" destId="{A1791FA2-A864-4BE8-8D9E-5A7DBDBC66AE}"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8B1E0BF-510C-4790-966F-CDE66CBE7B5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5DDF0A18-6E13-42C1-B98F-780D769776CA}">
      <dgm:prSet phldrT="[Testo]" custT="1"/>
      <dgm:spPr>
        <a:solidFill>
          <a:srgbClr val="FF0000"/>
        </a:solidFill>
        <a:scene3d>
          <a:camera prst="orthographicFront"/>
          <a:lightRig rig="threePt" dir="t"/>
        </a:scene3d>
        <a:sp3d>
          <a:bevelT/>
        </a:sp3d>
      </dgm:spPr>
      <dgm:t>
        <a:bodyPr/>
        <a:lstStyle/>
        <a:p>
          <a:r>
            <a:rPr lang="it-IT" sz="2400" dirty="0"/>
            <a:t>PIN 3-gpl_2014 rinnovo periodico</a:t>
          </a:r>
        </a:p>
      </dgm:t>
    </dgm:pt>
    <dgm:pt modelId="{BBD3DEA4-DA3F-4AAD-8F0E-DA68CE94EF09}" type="parTrans" cxnId="{20E453D3-AD55-4147-9DD0-7FD38D6C4097}">
      <dgm:prSet/>
      <dgm:spPr/>
      <dgm:t>
        <a:bodyPr/>
        <a:lstStyle/>
        <a:p>
          <a:endParaRPr lang="it-IT" sz="3600"/>
        </a:p>
      </dgm:t>
    </dgm:pt>
    <dgm:pt modelId="{E8895693-5607-4CE4-91D8-48F6C1643EAC}" type="sibTrans" cxnId="{20E453D3-AD55-4147-9DD0-7FD38D6C4097}">
      <dgm:prSet/>
      <dgm:spPr>
        <a:scene3d>
          <a:camera prst="orthographicFront"/>
          <a:lightRig rig="threePt" dir="t"/>
        </a:scene3d>
        <a:sp3d>
          <a:bevelT/>
        </a:sp3d>
      </dgm:spPr>
      <dgm:t>
        <a:bodyPr/>
        <a:lstStyle/>
        <a:p>
          <a:endParaRPr lang="it-IT" sz="3600"/>
        </a:p>
      </dgm:t>
    </dgm:pt>
    <dgm:pt modelId="{AFF13597-C109-44DF-9DF7-67C6DDD9D9BB}">
      <dgm:prSet custT="1"/>
      <dgm:spPr>
        <a:solidFill>
          <a:srgbClr val="FF0000"/>
        </a:solidFill>
      </dgm:spPr>
      <dgm:t>
        <a:bodyPr/>
        <a:lstStyle/>
        <a:p>
          <a:r>
            <a:rPr lang="it-IT" sz="2400" dirty="0"/>
            <a:t>PIN 3.1-gpl-2012 gpl- dich_per_rinnovo</a:t>
          </a:r>
        </a:p>
      </dgm:t>
    </dgm:pt>
    <dgm:pt modelId="{C32B7097-2356-4BCD-AE7D-2E89C32DE4B3}" type="parTrans" cxnId="{49DF0055-B1A3-4B4F-BD88-CDF84DD039C4}">
      <dgm:prSet/>
      <dgm:spPr/>
      <dgm:t>
        <a:bodyPr/>
        <a:lstStyle/>
        <a:p>
          <a:endParaRPr lang="it-IT" sz="3600"/>
        </a:p>
      </dgm:t>
    </dgm:pt>
    <dgm:pt modelId="{12F5BAA0-A5CE-48C7-9096-969C89754799}" type="sibTrans" cxnId="{49DF0055-B1A3-4B4F-BD88-CDF84DD039C4}">
      <dgm:prSet/>
      <dgm:spPr/>
      <dgm:t>
        <a:bodyPr/>
        <a:lstStyle/>
        <a:p>
          <a:endParaRPr lang="it-IT" sz="3600"/>
        </a:p>
      </dgm:t>
    </dgm:pt>
    <dgm:pt modelId="{232F8E18-277C-4C37-81F0-800E3E9AD466}" type="pres">
      <dgm:prSet presAssocID="{E8B1E0BF-510C-4790-966F-CDE66CBE7B5E}" presName="hierChild1" presStyleCnt="0">
        <dgm:presLayoutVars>
          <dgm:orgChart val="1"/>
          <dgm:chPref val="1"/>
          <dgm:dir/>
          <dgm:animOne val="branch"/>
          <dgm:animLvl val="lvl"/>
          <dgm:resizeHandles/>
        </dgm:presLayoutVars>
      </dgm:prSet>
      <dgm:spPr/>
    </dgm:pt>
    <dgm:pt modelId="{3AF677DF-C18E-432B-BE07-E765E5EE8EEC}" type="pres">
      <dgm:prSet presAssocID="{5DDF0A18-6E13-42C1-B98F-780D769776CA}" presName="hierRoot1" presStyleCnt="0">
        <dgm:presLayoutVars>
          <dgm:hierBranch val="init"/>
        </dgm:presLayoutVars>
      </dgm:prSet>
      <dgm:spPr/>
    </dgm:pt>
    <dgm:pt modelId="{E0A558F9-77A3-4E40-A986-E2EA63D5ADDA}" type="pres">
      <dgm:prSet presAssocID="{5DDF0A18-6E13-42C1-B98F-780D769776CA}" presName="rootComposite1" presStyleCnt="0"/>
      <dgm:spPr/>
    </dgm:pt>
    <dgm:pt modelId="{2B3A83D1-2448-4857-82C0-53FA30379463}" type="pres">
      <dgm:prSet presAssocID="{5DDF0A18-6E13-42C1-B98F-780D769776CA}" presName="rootText1" presStyleLbl="node0" presStyleIdx="0" presStyleCnt="1" custScaleY="116188">
        <dgm:presLayoutVars>
          <dgm:chPref val="3"/>
        </dgm:presLayoutVars>
      </dgm:prSet>
      <dgm:spPr/>
    </dgm:pt>
    <dgm:pt modelId="{CF9195DA-576F-4CD0-BA3C-128E83345280}" type="pres">
      <dgm:prSet presAssocID="{5DDF0A18-6E13-42C1-B98F-780D769776CA}" presName="rootConnector1" presStyleLbl="node1" presStyleIdx="0" presStyleCnt="0"/>
      <dgm:spPr/>
    </dgm:pt>
    <dgm:pt modelId="{0B285353-D698-4747-A128-0EEE54798A48}" type="pres">
      <dgm:prSet presAssocID="{5DDF0A18-6E13-42C1-B98F-780D769776CA}" presName="hierChild2" presStyleCnt="0"/>
      <dgm:spPr/>
    </dgm:pt>
    <dgm:pt modelId="{7B3D6DD8-39A5-457D-B00F-75B9BCB31FA7}" type="pres">
      <dgm:prSet presAssocID="{C32B7097-2356-4BCD-AE7D-2E89C32DE4B3}" presName="Name37" presStyleLbl="parChTrans1D2" presStyleIdx="0" presStyleCnt="1"/>
      <dgm:spPr/>
    </dgm:pt>
    <dgm:pt modelId="{B3C60588-9B75-41D0-85B8-77641AAD6CE6}" type="pres">
      <dgm:prSet presAssocID="{AFF13597-C109-44DF-9DF7-67C6DDD9D9BB}" presName="hierRoot2" presStyleCnt="0">
        <dgm:presLayoutVars>
          <dgm:hierBranch val="init"/>
        </dgm:presLayoutVars>
      </dgm:prSet>
      <dgm:spPr/>
    </dgm:pt>
    <dgm:pt modelId="{36710143-AE4E-48A5-9505-A1083845FD71}" type="pres">
      <dgm:prSet presAssocID="{AFF13597-C109-44DF-9DF7-67C6DDD9D9BB}" presName="rootComposite" presStyleCnt="0"/>
      <dgm:spPr/>
    </dgm:pt>
    <dgm:pt modelId="{967EBB4C-D402-44F6-85CD-2F62910313B5}" type="pres">
      <dgm:prSet presAssocID="{AFF13597-C109-44DF-9DF7-67C6DDD9D9BB}" presName="rootText" presStyleLbl="node2" presStyleIdx="0" presStyleCnt="1">
        <dgm:presLayoutVars>
          <dgm:chPref val="3"/>
        </dgm:presLayoutVars>
      </dgm:prSet>
      <dgm:spPr/>
    </dgm:pt>
    <dgm:pt modelId="{6A733C89-B6F5-4F93-A2CD-8F2D9F9F20D4}" type="pres">
      <dgm:prSet presAssocID="{AFF13597-C109-44DF-9DF7-67C6DDD9D9BB}" presName="rootConnector" presStyleLbl="node2" presStyleIdx="0" presStyleCnt="1"/>
      <dgm:spPr/>
    </dgm:pt>
    <dgm:pt modelId="{BF4687B5-BE86-450B-9BD1-F171C95770D8}" type="pres">
      <dgm:prSet presAssocID="{AFF13597-C109-44DF-9DF7-67C6DDD9D9BB}" presName="hierChild4" presStyleCnt="0"/>
      <dgm:spPr/>
    </dgm:pt>
    <dgm:pt modelId="{495B24E8-E82E-4CF9-9550-C3BA272F414B}" type="pres">
      <dgm:prSet presAssocID="{AFF13597-C109-44DF-9DF7-67C6DDD9D9BB}" presName="hierChild5" presStyleCnt="0"/>
      <dgm:spPr/>
    </dgm:pt>
    <dgm:pt modelId="{A1791FA2-A864-4BE8-8D9E-5A7DBDBC66AE}" type="pres">
      <dgm:prSet presAssocID="{5DDF0A18-6E13-42C1-B98F-780D769776CA}" presName="hierChild3" presStyleCnt="0"/>
      <dgm:spPr/>
    </dgm:pt>
  </dgm:ptLst>
  <dgm:cxnLst>
    <dgm:cxn modelId="{7CA14A2D-F3D3-473A-8F1B-D3E7D0877A92}" type="presOf" srcId="{5DDF0A18-6E13-42C1-B98F-780D769776CA}" destId="{2B3A83D1-2448-4857-82C0-53FA30379463}" srcOrd="0" destOrd="0" presId="urn:microsoft.com/office/officeart/2005/8/layout/orgChart1"/>
    <dgm:cxn modelId="{F7D5B868-BD59-43F8-8816-D55C0762C88B}" type="presOf" srcId="{AFF13597-C109-44DF-9DF7-67C6DDD9D9BB}" destId="{6A733C89-B6F5-4F93-A2CD-8F2D9F9F20D4}" srcOrd="1" destOrd="0" presId="urn:microsoft.com/office/officeart/2005/8/layout/orgChart1"/>
    <dgm:cxn modelId="{49DF0055-B1A3-4B4F-BD88-CDF84DD039C4}" srcId="{5DDF0A18-6E13-42C1-B98F-780D769776CA}" destId="{AFF13597-C109-44DF-9DF7-67C6DDD9D9BB}" srcOrd="0" destOrd="0" parTransId="{C32B7097-2356-4BCD-AE7D-2E89C32DE4B3}" sibTransId="{12F5BAA0-A5CE-48C7-9096-969C89754799}"/>
    <dgm:cxn modelId="{C548D3BB-3936-4B69-B9F9-3E04D9E57FDD}" type="presOf" srcId="{E8B1E0BF-510C-4790-966F-CDE66CBE7B5E}" destId="{232F8E18-277C-4C37-81F0-800E3E9AD466}" srcOrd="0" destOrd="0" presId="urn:microsoft.com/office/officeart/2005/8/layout/orgChart1"/>
    <dgm:cxn modelId="{94480FCD-8FA5-41D8-9CBE-7795075A596C}" type="presOf" srcId="{5DDF0A18-6E13-42C1-B98F-780D769776CA}" destId="{CF9195DA-576F-4CD0-BA3C-128E83345280}" srcOrd="1" destOrd="0" presId="urn:microsoft.com/office/officeart/2005/8/layout/orgChart1"/>
    <dgm:cxn modelId="{20E453D3-AD55-4147-9DD0-7FD38D6C4097}" srcId="{E8B1E0BF-510C-4790-966F-CDE66CBE7B5E}" destId="{5DDF0A18-6E13-42C1-B98F-780D769776CA}" srcOrd="0" destOrd="0" parTransId="{BBD3DEA4-DA3F-4AAD-8F0E-DA68CE94EF09}" sibTransId="{E8895693-5607-4CE4-91D8-48F6C1643EAC}"/>
    <dgm:cxn modelId="{06229CD8-5E37-4CC6-AA3A-017C24B1B15F}" type="presOf" srcId="{AFF13597-C109-44DF-9DF7-67C6DDD9D9BB}" destId="{967EBB4C-D402-44F6-85CD-2F62910313B5}" srcOrd="0" destOrd="0" presId="urn:microsoft.com/office/officeart/2005/8/layout/orgChart1"/>
    <dgm:cxn modelId="{8CBB4CE0-6267-47E7-89A4-273E731A3809}" type="presOf" srcId="{C32B7097-2356-4BCD-AE7D-2E89C32DE4B3}" destId="{7B3D6DD8-39A5-457D-B00F-75B9BCB31FA7}" srcOrd="0" destOrd="0" presId="urn:microsoft.com/office/officeart/2005/8/layout/orgChart1"/>
    <dgm:cxn modelId="{CD0FD8E6-DDD5-499C-B9BC-E7C75F152A2A}" type="presParOf" srcId="{232F8E18-277C-4C37-81F0-800E3E9AD466}" destId="{3AF677DF-C18E-432B-BE07-E765E5EE8EEC}" srcOrd="0" destOrd="0" presId="urn:microsoft.com/office/officeart/2005/8/layout/orgChart1"/>
    <dgm:cxn modelId="{107A3D95-9DD6-4F06-97B9-885FF7BDC621}" type="presParOf" srcId="{3AF677DF-C18E-432B-BE07-E765E5EE8EEC}" destId="{E0A558F9-77A3-4E40-A986-E2EA63D5ADDA}" srcOrd="0" destOrd="0" presId="urn:microsoft.com/office/officeart/2005/8/layout/orgChart1"/>
    <dgm:cxn modelId="{09FFB871-5EF0-4820-B620-41DAE02D5044}" type="presParOf" srcId="{E0A558F9-77A3-4E40-A986-E2EA63D5ADDA}" destId="{2B3A83D1-2448-4857-82C0-53FA30379463}" srcOrd="0" destOrd="0" presId="urn:microsoft.com/office/officeart/2005/8/layout/orgChart1"/>
    <dgm:cxn modelId="{333E66DC-36F1-4780-84F7-22FF259592D3}" type="presParOf" srcId="{E0A558F9-77A3-4E40-A986-E2EA63D5ADDA}" destId="{CF9195DA-576F-4CD0-BA3C-128E83345280}" srcOrd="1" destOrd="0" presId="urn:microsoft.com/office/officeart/2005/8/layout/orgChart1"/>
    <dgm:cxn modelId="{17784C8F-8BA0-4385-8916-A44A6C64712B}" type="presParOf" srcId="{3AF677DF-C18E-432B-BE07-E765E5EE8EEC}" destId="{0B285353-D698-4747-A128-0EEE54798A48}" srcOrd="1" destOrd="0" presId="urn:microsoft.com/office/officeart/2005/8/layout/orgChart1"/>
    <dgm:cxn modelId="{3CA47262-07E2-432D-9340-94DB3E7921EB}" type="presParOf" srcId="{0B285353-D698-4747-A128-0EEE54798A48}" destId="{7B3D6DD8-39A5-457D-B00F-75B9BCB31FA7}" srcOrd="0" destOrd="0" presId="urn:microsoft.com/office/officeart/2005/8/layout/orgChart1"/>
    <dgm:cxn modelId="{912BCD80-3518-4482-92AC-D8D0F0B18942}" type="presParOf" srcId="{0B285353-D698-4747-A128-0EEE54798A48}" destId="{B3C60588-9B75-41D0-85B8-77641AAD6CE6}" srcOrd="1" destOrd="0" presId="urn:microsoft.com/office/officeart/2005/8/layout/orgChart1"/>
    <dgm:cxn modelId="{B649C683-E84B-4B48-9824-2BF7484EDCC9}" type="presParOf" srcId="{B3C60588-9B75-41D0-85B8-77641AAD6CE6}" destId="{36710143-AE4E-48A5-9505-A1083845FD71}" srcOrd="0" destOrd="0" presId="urn:microsoft.com/office/officeart/2005/8/layout/orgChart1"/>
    <dgm:cxn modelId="{1CF63AE7-1269-47D5-A7E9-2BE8FDA08808}" type="presParOf" srcId="{36710143-AE4E-48A5-9505-A1083845FD71}" destId="{967EBB4C-D402-44F6-85CD-2F62910313B5}" srcOrd="0" destOrd="0" presId="urn:microsoft.com/office/officeart/2005/8/layout/orgChart1"/>
    <dgm:cxn modelId="{128B6D21-34E9-4C7E-B4DF-01CFBE29D005}" type="presParOf" srcId="{36710143-AE4E-48A5-9505-A1083845FD71}" destId="{6A733C89-B6F5-4F93-A2CD-8F2D9F9F20D4}" srcOrd="1" destOrd="0" presId="urn:microsoft.com/office/officeart/2005/8/layout/orgChart1"/>
    <dgm:cxn modelId="{BBE0866E-FF0C-49A7-A067-98BD972C1674}" type="presParOf" srcId="{B3C60588-9B75-41D0-85B8-77641AAD6CE6}" destId="{BF4687B5-BE86-450B-9BD1-F171C95770D8}" srcOrd="1" destOrd="0" presId="urn:microsoft.com/office/officeart/2005/8/layout/orgChart1"/>
    <dgm:cxn modelId="{482F4F46-9DC7-404D-BD88-D00527D37B66}" type="presParOf" srcId="{B3C60588-9B75-41D0-85B8-77641AAD6CE6}" destId="{495B24E8-E82E-4CF9-9550-C3BA272F414B}" srcOrd="2" destOrd="0" presId="urn:microsoft.com/office/officeart/2005/8/layout/orgChart1"/>
    <dgm:cxn modelId="{F2EC336A-EE5D-447C-A76E-35BE94158A1F}" type="presParOf" srcId="{3AF677DF-C18E-432B-BE07-E765E5EE8EEC}" destId="{A1791FA2-A864-4BE8-8D9E-5A7DBDBC66AE}" srcOrd="2" destOrd="0" presId="urn:microsoft.com/office/officeart/2005/8/layout/orgChart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1C1CEC-FCF6-4277-A736-1B954E974C83}" type="doc">
      <dgm:prSet loTypeId="urn:microsoft.com/office/officeart/2005/8/layout/process5" loCatId="process" qsTypeId="urn:microsoft.com/office/officeart/2005/8/quickstyle/3d1" qsCatId="3D" csTypeId="urn:microsoft.com/office/officeart/2005/8/colors/accent2_2" csCatId="accent2" phldr="1"/>
      <dgm:spPr/>
      <dgm:t>
        <a:bodyPr/>
        <a:lstStyle/>
        <a:p>
          <a:endParaRPr lang="it-IT"/>
        </a:p>
      </dgm:t>
    </dgm:pt>
    <dgm:pt modelId="{5FD22A97-856A-4A8B-8CBB-0EF20560872D}">
      <dgm:prSet phldrT="[Testo]" custT="1"/>
      <dgm:spPr/>
      <dgm:t>
        <a:bodyPr/>
        <a:lstStyle/>
        <a:p>
          <a:r>
            <a:rPr lang="it-IT" sz="2000" dirty="0"/>
            <a:t>Deposito di GPL da lt. 1000 a servizio abitazione</a:t>
          </a:r>
        </a:p>
      </dgm:t>
    </dgm:pt>
    <dgm:pt modelId="{FC0DF864-09ED-4D1F-BD56-650B2EC4B8B7}" type="parTrans" cxnId="{1E037C7D-9D9E-4F38-AE63-C38CB01C1C7A}">
      <dgm:prSet/>
      <dgm:spPr/>
      <dgm:t>
        <a:bodyPr/>
        <a:lstStyle/>
        <a:p>
          <a:endParaRPr lang="it-IT" sz="2000"/>
        </a:p>
      </dgm:t>
    </dgm:pt>
    <dgm:pt modelId="{AA27DA31-D1D9-4501-806E-47BD07980ADA}" type="sibTrans" cxnId="{1E037C7D-9D9E-4F38-AE63-C38CB01C1C7A}">
      <dgm:prSet custT="1"/>
      <dgm:spPr/>
      <dgm:t>
        <a:bodyPr/>
        <a:lstStyle/>
        <a:p>
          <a:endParaRPr lang="it-IT" sz="1400"/>
        </a:p>
      </dgm:t>
    </dgm:pt>
    <dgm:pt modelId="{EB592CE7-93EA-428D-9CEC-A7F9D63A515F}">
      <dgm:prSet phldrT="[Testo]" custT="1"/>
      <dgm:spPr/>
      <dgm:t>
        <a:bodyPr/>
        <a:lstStyle/>
        <a:p>
          <a:r>
            <a:rPr lang="it-IT" sz="2000" dirty="0"/>
            <a:t>Categoria A     Attività </a:t>
          </a:r>
          <a:r>
            <a:rPr lang="it-IT" sz="2000" dirty="0" err="1"/>
            <a:t>n°</a:t>
          </a:r>
          <a:r>
            <a:rPr lang="it-IT" sz="2000" dirty="0"/>
            <a:t> 4b</a:t>
          </a:r>
        </a:p>
        <a:p>
          <a:r>
            <a:rPr lang="it-IT" sz="2000" dirty="0"/>
            <a:t>Allegato A DPR 151-2011</a:t>
          </a:r>
        </a:p>
      </dgm:t>
    </dgm:pt>
    <dgm:pt modelId="{174FBC36-366A-4A5F-9AD9-6174A7701B5D}" type="parTrans" cxnId="{C0E6E47D-8568-462E-882F-D1658E242D77}">
      <dgm:prSet/>
      <dgm:spPr/>
      <dgm:t>
        <a:bodyPr/>
        <a:lstStyle/>
        <a:p>
          <a:endParaRPr lang="it-IT" sz="2000"/>
        </a:p>
      </dgm:t>
    </dgm:pt>
    <dgm:pt modelId="{E86C736A-2F69-4C5D-BD64-92941C28EDA5}" type="sibTrans" cxnId="{C0E6E47D-8568-462E-882F-D1658E242D77}">
      <dgm:prSet custT="1"/>
      <dgm:spPr/>
      <dgm:t>
        <a:bodyPr/>
        <a:lstStyle/>
        <a:p>
          <a:endParaRPr lang="it-IT" sz="1400"/>
        </a:p>
      </dgm:t>
    </dgm:pt>
    <dgm:pt modelId="{AFE466BE-5323-4846-A4AC-16070A5A885F}">
      <dgm:prSet phldrT="[Testo]" custT="1"/>
      <dgm:spPr/>
      <dgm:t>
        <a:bodyPr/>
        <a:lstStyle/>
        <a:p>
          <a:r>
            <a:rPr lang="it-IT" sz="2000" dirty="0"/>
            <a:t>Presentazione SCIA ai VVF </a:t>
          </a:r>
        </a:p>
      </dgm:t>
    </dgm:pt>
    <dgm:pt modelId="{296CD9F4-7E92-41BA-829F-F7547CB666B0}" type="parTrans" cxnId="{9C11E214-332D-4393-B790-50A27A06D5F8}">
      <dgm:prSet/>
      <dgm:spPr/>
      <dgm:t>
        <a:bodyPr/>
        <a:lstStyle/>
        <a:p>
          <a:endParaRPr lang="it-IT" sz="2000"/>
        </a:p>
      </dgm:t>
    </dgm:pt>
    <dgm:pt modelId="{054889C6-F992-40EA-8AC8-6916BCD65CCB}" type="sibTrans" cxnId="{9C11E214-332D-4393-B790-50A27A06D5F8}">
      <dgm:prSet/>
      <dgm:spPr/>
      <dgm:t>
        <a:bodyPr/>
        <a:lstStyle/>
        <a:p>
          <a:endParaRPr lang="it-IT" sz="2000"/>
        </a:p>
      </dgm:t>
    </dgm:pt>
    <dgm:pt modelId="{CF97E661-E837-405F-A286-475D347D0530}">
      <dgm:prSet custT="1"/>
      <dgm:spPr/>
      <dgm:t>
        <a:bodyPr/>
        <a:lstStyle/>
        <a:p>
          <a:r>
            <a:rPr lang="it-IT" sz="2000" dirty="0"/>
            <a:t>Si allega: asseverazione GPL che comprende : grafici, certificazioni impianti gas, messa a terra, corretto montaggio  </a:t>
          </a:r>
          <a:endParaRPr lang="it-IT" sz="1800" dirty="0"/>
        </a:p>
      </dgm:t>
    </dgm:pt>
    <dgm:pt modelId="{07644D26-78B9-40E0-A27E-3C2A1995EE76}" type="parTrans" cxnId="{B8FE2523-4856-48AA-AC41-5956E2D40BE8}">
      <dgm:prSet/>
      <dgm:spPr/>
      <dgm:t>
        <a:bodyPr/>
        <a:lstStyle/>
        <a:p>
          <a:endParaRPr lang="it-IT"/>
        </a:p>
      </dgm:t>
    </dgm:pt>
    <dgm:pt modelId="{DC00DC54-6D11-4300-A8EA-4C6DF6961313}" type="sibTrans" cxnId="{B8FE2523-4856-48AA-AC41-5956E2D40BE8}">
      <dgm:prSet/>
      <dgm:spPr/>
      <dgm:t>
        <a:bodyPr/>
        <a:lstStyle/>
        <a:p>
          <a:endParaRPr lang="it-IT"/>
        </a:p>
      </dgm:t>
    </dgm:pt>
    <dgm:pt modelId="{9006FA1D-7DB5-4164-AAD2-5E8668E64AEC}">
      <dgm:prSet custT="1"/>
      <dgm:spPr/>
      <dgm:t>
        <a:bodyPr/>
        <a:lstStyle/>
        <a:p>
          <a:r>
            <a:rPr lang="it-IT" sz="1800" dirty="0"/>
            <a:t>Visita a campione entro 60 </a:t>
          </a:r>
          <a:r>
            <a:rPr lang="it-IT" sz="1800" dirty="0" err="1"/>
            <a:t>gg</a:t>
          </a:r>
          <a:endParaRPr lang="it-IT" sz="1800" dirty="0"/>
        </a:p>
      </dgm:t>
    </dgm:pt>
    <dgm:pt modelId="{ABE741A3-FA5D-4875-8BF9-5E8E50E16F6C}" type="parTrans" cxnId="{F63BE251-89D2-4FFD-96E0-7D520294A3BF}">
      <dgm:prSet/>
      <dgm:spPr/>
      <dgm:t>
        <a:bodyPr/>
        <a:lstStyle/>
        <a:p>
          <a:endParaRPr lang="it-IT"/>
        </a:p>
      </dgm:t>
    </dgm:pt>
    <dgm:pt modelId="{B0E78298-E01C-4596-BBEE-B02A12C62372}" type="sibTrans" cxnId="{F63BE251-89D2-4FFD-96E0-7D520294A3BF}">
      <dgm:prSet/>
      <dgm:spPr/>
      <dgm:t>
        <a:bodyPr/>
        <a:lstStyle/>
        <a:p>
          <a:endParaRPr lang="it-IT"/>
        </a:p>
      </dgm:t>
    </dgm:pt>
    <dgm:pt modelId="{6AD57CDE-5EC5-4792-88CF-1EF3DFA1C219}">
      <dgm:prSet/>
      <dgm:spPr/>
      <dgm:t>
        <a:bodyPr/>
        <a:lstStyle/>
        <a:p>
          <a:r>
            <a:rPr lang="it-IT"/>
            <a:t>Esito favorevole</a:t>
          </a:r>
          <a:endParaRPr lang="it-IT" dirty="0"/>
        </a:p>
      </dgm:t>
    </dgm:pt>
    <dgm:pt modelId="{BF36F968-FE97-406A-8B09-5367CAEB6FED}" type="parTrans" cxnId="{CE7A9AD5-02B9-4880-B404-B1A21FA71D93}">
      <dgm:prSet/>
      <dgm:spPr/>
      <dgm:t>
        <a:bodyPr/>
        <a:lstStyle/>
        <a:p>
          <a:endParaRPr lang="it-IT"/>
        </a:p>
      </dgm:t>
    </dgm:pt>
    <dgm:pt modelId="{A3AE5BBE-F1FF-4FF4-92F2-28E6DDBDE728}" type="sibTrans" cxnId="{CE7A9AD5-02B9-4880-B404-B1A21FA71D93}">
      <dgm:prSet/>
      <dgm:spPr/>
      <dgm:t>
        <a:bodyPr/>
        <a:lstStyle/>
        <a:p>
          <a:endParaRPr lang="it-IT"/>
        </a:p>
      </dgm:t>
    </dgm:pt>
    <dgm:pt modelId="{3BA4E6BC-8B3B-4909-8ABD-A510F6EA8D3D}">
      <dgm:prSet/>
      <dgm:spPr/>
      <dgm:t>
        <a:bodyPr/>
        <a:lstStyle/>
        <a:p>
          <a:r>
            <a:rPr lang="it-IT" dirty="0"/>
            <a:t>I VVF rilasciano verbale di visita (equivalente vecchio CPI)</a:t>
          </a:r>
        </a:p>
      </dgm:t>
    </dgm:pt>
    <dgm:pt modelId="{8F1217F7-4C6E-4F0E-9020-A061F10A47B6}" type="parTrans" cxnId="{C20EA2C0-0152-45CC-A52F-BCE35CA6237A}">
      <dgm:prSet/>
      <dgm:spPr/>
      <dgm:t>
        <a:bodyPr/>
        <a:lstStyle/>
        <a:p>
          <a:endParaRPr lang="it-IT"/>
        </a:p>
      </dgm:t>
    </dgm:pt>
    <dgm:pt modelId="{1BD303FE-312B-4E36-BA9A-64FF9CDF5F2C}" type="sibTrans" cxnId="{C20EA2C0-0152-45CC-A52F-BCE35CA6237A}">
      <dgm:prSet/>
      <dgm:spPr/>
      <dgm:t>
        <a:bodyPr/>
        <a:lstStyle/>
        <a:p>
          <a:endParaRPr lang="it-IT"/>
        </a:p>
      </dgm:t>
    </dgm:pt>
    <dgm:pt modelId="{973E95FA-8D64-447D-A5D9-A92EC34A725B}" type="pres">
      <dgm:prSet presAssocID="{341C1CEC-FCF6-4277-A736-1B954E974C83}" presName="diagram" presStyleCnt="0">
        <dgm:presLayoutVars>
          <dgm:dir/>
          <dgm:resizeHandles val="exact"/>
        </dgm:presLayoutVars>
      </dgm:prSet>
      <dgm:spPr/>
    </dgm:pt>
    <dgm:pt modelId="{6031B7B0-1D0B-4F61-8F28-0921EA1A9261}" type="pres">
      <dgm:prSet presAssocID="{5FD22A97-856A-4A8B-8CBB-0EF20560872D}" presName="node" presStyleLbl="node1" presStyleIdx="0" presStyleCnt="7" custLinFactNeighborX="85" custLinFactNeighborY="22019">
        <dgm:presLayoutVars>
          <dgm:bulletEnabled val="1"/>
        </dgm:presLayoutVars>
      </dgm:prSet>
      <dgm:spPr/>
    </dgm:pt>
    <dgm:pt modelId="{374AA4CB-6CAF-433D-AE41-D6BC0452F1AE}" type="pres">
      <dgm:prSet presAssocID="{AA27DA31-D1D9-4501-806E-47BD07980ADA}" presName="sibTrans" presStyleLbl="sibTrans2D1" presStyleIdx="0" presStyleCnt="6"/>
      <dgm:spPr/>
    </dgm:pt>
    <dgm:pt modelId="{61E88AEC-CE4F-44D1-ACD1-B229B9D1B43C}" type="pres">
      <dgm:prSet presAssocID="{AA27DA31-D1D9-4501-806E-47BD07980ADA}" presName="connectorText" presStyleLbl="sibTrans2D1" presStyleIdx="0" presStyleCnt="6"/>
      <dgm:spPr/>
    </dgm:pt>
    <dgm:pt modelId="{E5CF6F27-A8BC-4585-8DFC-F98C23F76D5B}" type="pres">
      <dgm:prSet presAssocID="{EB592CE7-93EA-428D-9CEC-A7F9D63A515F}" presName="node" presStyleLbl="node1" presStyleIdx="1" presStyleCnt="7" custLinFactNeighborX="8286" custLinFactNeighborY="17176">
        <dgm:presLayoutVars>
          <dgm:bulletEnabled val="1"/>
        </dgm:presLayoutVars>
      </dgm:prSet>
      <dgm:spPr/>
    </dgm:pt>
    <dgm:pt modelId="{B77348B5-53A4-4244-9CC6-AAC386F9913B}" type="pres">
      <dgm:prSet presAssocID="{E86C736A-2F69-4C5D-BD64-92941C28EDA5}" presName="sibTrans" presStyleLbl="sibTrans2D1" presStyleIdx="1" presStyleCnt="6"/>
      <dgm:spPr/>
    </dgm:pt>
    <dgm:pt modelId="{AB4FCFC9-A492-4744-8A73-F24CB2203111}" type="pres">
      <dgm:prSet presAssocID="{E86C736A-2F69-4C5D-BD64-92941C28EDA5}" presName="connectorText" presStyleLbl="sibTrans2D1" presStyleIdx="1" presStyleCnt="6"/>
      <dgm:spPr/>
    </dgm:pt>
    <dgm:pt modelId="{19D9357F-A722-4EA4-BFCC-F279D6DB3EFD}" type="pres">
      <dgm:prSet presAssocID="{AFE466BE-5323-4846-A4AC-16070A5A885F}" presName="node" presStyleLbl="node1" presStyleIdx="2" presStyleCnt="7" custLinFactNeighborX="8286" custLinFactNeighborY="647">
        <dgm:presLayoutVars>
          <dgm:bulletEnabled val="1"/>
        </dgm:presLayoutVars>
      </dgm:prSet>
      <dgm:spPr/>
    </dgm:pt>
    <dgm:pt modelId="{9039D57F-0BA1-4E33-B698-00CE1C2BC49F}" type="pres">
      <dgm:prSet presAssocID="{054889C6-F992-40EA-8AC8-6916BCD65CCB}" presName="sibTrans" presStyleLbl="sibTrans2D1" presStyleIdx="2" presStyleCnt="6"/>
      <dgm:spPr/>
    </dgm:pt>
    <dgm:pt modelId="{8316278C-0830-4791-8F2C-AD3D3FB4B92A}" type="pres">
      <dgm:prSet presAssocID="{054889C6-F992-40EA-8AC8-6916BCD65CCB}" presName="connectorText" presStyleLbl="sibTrans2D1" presStyleIdx="2" presStyleCnt="6"/>
      <dgm:spPr/>
    </dgm:pt>
    <dgm:pt modelId="{4BC3607D-0642-49FD-A587-AB941AFF4459}" type="pres">
      <dgm:prSet presAssocID="{CF97E661-E837-405F-A286-475D347D0530}" presName="node" presStyleLbl="node1" presStyleIdx="3" presStyleCnt="7" custScaleX="168026" custLinFactNeighborX="7087" custLinFactNeighborY="647">
        <dgm:presLayoutVars>
          <dgm:bulletEnabled val="1"/>
        </dgm:presLayoutVars>
      </dgm:prSet>
      <dgm:spPr/>
    </dgm:pt>
    <dgm:pt modelId="{564966B4-D7A7-42E4-92EF-50AAF5AF891E}" type="pres">
      <dgm:prSet presAssocID="{DC00DC54-6D11-4300-A8EA-4C6DF6961313}" presName="sibTrans" presStyleLbl="sibTrans2D1" presStyleIdx="3" presStyleCnt="6"/>
      <dgm:spPr/>
    </dgm:pt>
    <dgm:pt modelId="{F295AC09-C203-4EE2-8331-B7FBFF952E19}" type="pres">
      <dgm:prSet presAssocID="{DC00DC54-6D11-4300-A8EA-4C6DF6961313}" presName="connectorText" presStyleLbl="sibTrans2D1" presStyleIdx="3" presStyleCnt="6"/>
      <dgm:spPr/>
    </dgm:pt>
    <dgm:pt modelId="{B7BD55F9-24C4-4061-8A70-761E57CD35B3}" type="pres">
      <dgm:prSet presAssocID="{9006FA1D-7DB5-4164-AAD2-5E8668E64AEC}" presName="node" presStyleLbl="node1" presStyleIdx="4" presStyleCnt="7" custScaleX="76753" custScaleY="61965">
        <dgm:presLayoutVars>
          <dgm:bulletEnabled val="1"/>
        </dgm:presLayoutVars>
      </dgm:prSet>
      <dgm:spPr/>
    </dgm:pt>
    <dgm:pt modelId="{C60A104F-DFAA-4BE0-8D7B-8AE474D7CDFD}" type="pres">
      <dgm:prSet presAssocID="{B0E78298-E01C-4596-BBEE-B02A12C62372}" presName="sibTrans" presStyleLbl="sibTrans2D1" presStyleIdx="4" presStyleCnt="6"/>
      <dgm:spPr/>
    </dgm:pt>
    <dgm:pt modelId="{8091923E-ED38-4F52-8BB8-D0012AE8B9F5}" type="pres">
      <dgm:prSet presAssocID="{B0E78298-E01C-4596-BBEE-B02A12C62372}" presName="connectorText" presStyleLbl="sibTrans2D1" presStyleIdx="4" presStyleCnt="6"/>
      <dgm:spPr/>
    </dgm:pt>
    <dgm:pt modelId="{8532E2F5-118E-4F29-8FD2-C786480F94E6}" type="pres">
      <dgm:prSet presAssocID="{6AD57CDE-5EC5-4792-88CF-1EF3DFA1C219}" presName="node" presStyleLbl="node1" presStyleIdx="5" presStyleCnt="7" custScaleX="71258" custScaleY="61360" custLinFactNeighborX="-4657" custLinFactNeighborY="351">
        <dgm:presLayoutVars>
          <dgm:bulletEnabled val="1"/>
        </dgm:presLayoutVars>
      </dgm:prSet>
      <dgm:spPr/>
    </dgm:pt>
    <dgm:pt modelId="{4B62D51D-5724-40B9-925C-F678E141B455}" type="pres">
      <dgm:prSet presAssocID="{A3AE5BBE-F1FF-4FF4-92F2-28E6DDBDE728}" presName="sibTrans" presStyleLbl="sibTrans2D1" presStyleIdx="5" presStyleCnt="6"/>
      <dgm:spPr/>
    </dgm:pt>
    <dgm:pt modelId="{1BCBCD87-8A44-4C3B-B2E8-4E8F36F11501}" type="pres">
      <dgm:prSet presAssocID="{A3AE5BBE-F1FF-4FF4-92F2-28E6DDBDE728}" presName="connectorText" presStyleLbl="sibTrans2D1" presStyleIdx="5" presStyleCnt="6"/>
      <dgm:spPr/>
    </dgm:pt>
    <dgm:pt modelId="{F2DC93F7-DF3E-4C53-A5A0-DA84911CF957}" type="pres">
      <dgm:prSet presAssocID="{3BA4E6BC-8B3B-4909-8ABD-A510F6EA8D3D}" presName="node" presStyleLbl="node1" presStyleIdx="6" presStyleCnt="7" custScaleX="132472" custScaleY="63187" custLinFactNeighborX="-8018" custLinFactNeighborY="-8200">
        <dgm:presLayoutVars>
          <dgm:bulletEnabled val="1"/>
        </dgm:presLayoutVars>
      </dgm:prSet>
      <dgm:spPr/>
    </dgm:pt>
  </dgm:ptLst>
  <dgm:cxnLst>
    <dgm:cxn modelId="{F430D307-EE87-45F8-B687-FDF53A0B387D}" type="presOf" srcId="{5FD22A97-856A-4A8B-8CBB-0EF20560872D}" destId="{6031B7B0-1D0B-4F61-8F28-0921EA1A9261}" srcOrd="0" destOrd="0" presId="urn:microsoft.com/office/officeart/2005/8/layout/process5"/>
    <dgm:cxn modelId="{9C11E214-332D-4393-B790-50A27A06D5F8}" srcId="{341C1CEC-FCF6-4277-A736-1B954E974C83}" destId="{AFE466BE-5323-4846-A4AC-16070A5A885F}" srcOrd="2" destOrd="0" parTransId="{296CD9F4-7E92-41BA-829F-F7547CB666B0}" sibTransId="{054889C6-F992-40EA-8AC8-6916BCD65CCB}"/>
    <dgm:cxn modelId="{7736A21F-DD57-42B4-8E29-B08CCC01C450}" type="presOf" srcId="{DC00DC54-6D11-4300-A8EA-4C6DF6961313}" destId="{564966B4-D7A7-42E4-92EF-50AAF5AF891E}" srcOrd="0" destOrd="0" presId="urn:microsoft.com/office/officeart/2005/8/layout/process5"/>
    <dgm:cxn modelId="{B8FE2523-4856-48AA-AC41-5956E2D40BE8}" srcId="{341C1CEC-FCF6-4277-A736-1B954E974C83}" destId="{CF97E661-E837-405F-A286-475D347D0530}" srcOrd="3" destOrd="0" parTransId="{07644D26-78B9-40E0-A27E-3C2A1995EE76}" sibTransId="{DC00DC54-6D11-4300-A8EA-4C6DF6961313}"/>
    <dgm:cxn modelId="{717C2924-EBE1-4931-B2B9-A02B0735DEFC}" type="presOf" srcId="{E86C736A-2F69-4C5D-BD64-92941C28EDA5}" destId="{B77348B5-53A4-4244-9CC6-AAC386F9913B}" srcOrd="0" destOrd="0" presId="urn:microsoft.com/office/officeart/2005/8/layout/process5"/>
    <dgm:cxn modelId="{C67EB13F-E989-43A2-80E1-24C35A36C61D}" type="presOf" srcId="{6AD57CDE-5EC5-4792-88CF-1EF3DFA1C219}" destId="{8532E2F5-118E-4F29-8FD2-C786480F94E6}" srcOrd="0" destOrd="0" presId="urn:microsoft.com/office/officeart/2005/8/layout/process5"/>
    <dgm:cxn modelId="{1BCC3B5E-DD4C-4225-AF65-D303C1AD0121}" type="presOf" srcId="{A3AE5BBE-F1FF-4FF4-92F2-28E6DDBDE728}" destId="{4B62D51D-5724-40B9-925C-F678E141B455}" srcOrd="0" destOrd="0" presId="urn:microsoft.com/office/officeart/2005/8/layout/process5"/>
    <dgm:cxn modelId="{BAD81C66-4AFB-446D-BBFE-76411AD54E7F}" type="presOf" srcId="{A3AE5BBE-F1FF-4FF4-92F2-28E6DDBDE728}" destId="{1BCBCD87-8A44-4C3B-B2E8-4E8F36F11501}" srcOrd="1" destOrd="0" presId="urn:microsoft.com/office/officeart/2005/8/layout/process5"/>
    <dgm:cxn modelId="{2DA7996E-5397-4E06-8E7C-7EA64385A264}" type="presOf" srcId="{E86C736A-2F69-4C5D-BD64-92941C28EDA5}" destId="{AB4FCFC9-A492-4744-8A73-F24CB2203111}" srcOrd="1" destOrd="0" presId="urn:microsoft.com/office/officeart/2005/8/layout/process5"/>
    <dgm:cxn modelId="{6C7C6950-DA7D-44A9-9BE6-74BD22B52ECB}" type="presOf" srcId="{341C1CEC-FCF6-4277-A736-1B954E974C83}" destId="{973E95FA-8D64-447D-A5D9-A92EC34A725B}" srcOrd="0" destOrd="0" presId="urn:microsoft.com/office/officeart/2005/8/layout/process5"/>
    <dgm:cxn modelId="{164D9F50-E711-4042-BEB6-B30C9347AAD7}" type="presOf" srcId="{AFE466BE-5323-4846-A4AC-16070A5A885F}" destId="{19D9357F-A722-4EA4-BFCC-F279D6DB3EFD}" srcOrd="0" destOrd="0" presId="urn:microsoft.com/office/officeart/2005/8/layout/process5"/>
    <dgm:cxn modelId="{F63BE251-89D2-4FFD-96E0-7D520294A3BF}" srcId="{341C1CEC-FCF6-4277-A736-1B954E974C83}" destId="{9006FA1D-7DB5-4164-AAD2-5E8668E64AEC}" srcOrd="4" destOrd="0" parTransId="{ABE741A3-FA5D-4875-8BF9-5E8E50E16F6C}" sibTransId="{B0E78298-E01C-4596-BBEE-B02A12C62372}"/>
    <dgm:cxn modelId="{234D6F56-C575-4218-A63D-27FFF9F696EC}" type="presOf" srcId="{EB592CE7-93EA-428D-9CEC-A7F9D63A515F}" destId="{E5CF6F27-A8BC-4585-8DFC-F98C23F76D5B}" srcOrd="0" destOrd="0" presId="urn:microsoft.com/office/officeart/2005/8/layout/process5"/>
    <dgm:cxn modelId="{1E037C7D-9D9E-4F38-AE63-C38CB01C1C7A}" srcId="{341C1CEC-FCF6-4277-A736-1B954E974C83}" destId="{5FD22A97-856A-4A8B-8CBB-0EF20560872D}" srcOrd="0" destOrd="0" parTransId="{FC0DF864-09ED-4D1F-BD56-650B2EC4B8B7}" sibTransId="{AA27DA31-D1D9-4501-806E-47BD07980ADA}"/>
    <dgm:cxn modelId="{C0E6E47D-8568-462E-882F-D1658E242D77}" srcId="{341C1CEC-FCF6-4277-A736-1B954E974C83}" destId="{EB592CE7-93EA-428D-9CEC-A7F9D63A515F}" srcOrd="1" destOrd="0" parTransId="{174FBC36-366A-4A5F-9AD9-6174A7701B5D}" sibTransId="{E86C736A-2F69-4C5D-BD64-92941C28EDA5}"/>
    <dgm:cxn modelId="{114E8386-8E69-41D4-A525-77D3007AAE8C}" type="presOf" srcId="{054889C6-F992-40EA-8AC8-6916BCD65CCB}" destId="{8316278C-0830-4791-8F2C-AD3D3FB4B92A}" srcOrd="1" destOrd="0" presId="urn:microsoft.com/office/officeart/2005/8/layout/process5"/>
    <dgm:cxn modelId="{3B8A39A8-47B8-4054-844F-12253ADE7F93}" type="presOf" srcId="{054889C6-F992-40EA-8AC8-6916BCD65CCB}" destId="{9039D57F-0BA1-4E33-B698-00CE1C2BC49F}" srcOrd="0" destOrd="0" presId="urn:microsoft.com/office/officeart/2005/8/layout/process5"/>
    <dgm:cxn modelId="{E73446B5-AD25-4BA6-8EFE-389B45BF7F2F}" type="presOf" srcId="{B0E78298-E01C-4596-BBEE-B02A12C62372}" destId="{8091923E-ED38-4F52-8BB8-D0012AE8B9F5}" srcOrd="1" destOrd="0" presId="urn:microsoft.com/office/officeart/2005/8/layout/process5"/>
    <dgm:cxn modelId="{9F9BCCB7-2FFA-4587-8AB3-4CF376282DD4}" type="presOf" srcId="{B0E78298-E01C-4596-BBEE-B02A12C62372}" destId="{C60A104F-DFAA-4BE0-8D7B-8AE474D7CDFD}" srcOrd="0" destOrd="0" presId="urn:microsoft.com/office/officeart/2005/8/layout/process5"/>
    <dgm:cxn modelId="{C20EA2C0-0152-45CC-A52F-BCE35CA6237A}" srcId="{341C1CEC-FCF6-4277-A736-1B954E974C83}" destId="{3BA4E6BC-8B3B-4909-8ABD-A510F6EA8D3D}" srcOrd="6" destOrd="0" parTransId="{8F1217F7-4C6E-4F0E-9020-A061F10A47B6}" sibTransId="{1BD303FE-312B-4E36-BA9A-64FF9CDF5F2C}"/>
    <dgm:cxn modelId="{DA4C66C8-4511-436E-BAB7-E582A94FC2BF}" type="presOf" srcId="{3BA4E6BC-8B3B-4909-8ABD-A510F6EA8D3D}" destId="{F2DC93F7-DF3E-4C53-A5A0-DA84911CF957}" srcOrd="0" destOrd="0" presId="urn:microsoft.com/office/officeart/2005/8/layout/process5"/>
    <dgm:cxn modelId="{CE7A9AD5-02B9-4880-B404-B1A21FA71D93}" srcId="{341C1CEC-FCF6-4277-A736-1B954E974C83}" destId="{6AD57CDE-5EC5-4792-88CF-1EF3DFA1C219}" srcOrd="5" destOrd="0" parTransId="{BF36F968-FE97-406A-8B09-5367CAEB6FED}" sibTransId="{A3AE5BBE-F1FF-4FF4-92F2-28E6DDBDE728}"/>
    <dgm:cxn modelId="{C31746D6-D1D1-4C99-BAF8-73911E9DF4A2}" type="presOf" srcId="{AA27DA31-D1D9-4501-806E-47BD07980ADA}" destId="{374AA4CB-6CAF-433D-AE41-D6BC0452F1AE}" srcOrd="0" destOrd="0" presId="urn:microsoft.com/office/officeart/2005/8/layout/process5"/>
    <dgm:cxn modelId="{565362E0-D8C3-4B64-ACD2-54FF897E3420}" type="presOf" srcId="{AA27DA31-D1D9-4501-806E-47BD07980ADA}" destId="{61E88AEC-CE4F-44D1-ACD1-B229B9D1B43C}" srcOrd="1" destOrd="0" presId="urn:microsoft.com/office/officeart/2005/8/layout/process5"/>
    <dgm:cxn modelId="{C6B178E1-6131-48C4-BE6C-09162D020FDE}" type="presOf" srcId="{DC00DC54-6D11-4300-A8EA-4C6DF6961313}" destId="{F295AC09-C203-4EE2-8331-B7FBFF952E19}" srcOrd="1" destOrd="0" presId="urn:microsoft.com/office/officeart/2005/8/layout/process5"/>
    <dgm:cxn modelId="{1CD692E9-9197-4448-B9A1-EB45331EEB2B}" type="presOf" srcId="{9006FA1D-7DB5-4164-AAD2-5E8668E64AEC}" destId="{B7BD55F9-24C4-4061-8A70-761E57CD35B3}" srcOrd="0" destOrd="0" presId="urn:microsoft.com/office/officeart/2005/8/layout/process5"/>
    <dgm:cxn modelId="{25B64AEB-239E-48E6-A8F6-A74A624CAF45}" type="presOf" srcId="{CF97E661-E837-405F-A286-475D347D0530}" destId="{4BC3607D-0642-49FD-A587-AB941AFF4459}" srcOrd="0" destOrd="0" presId="urn:microsoft.com/office/officeart/2005/8/layout/process5"/>
    <dgm:cxn modelId="{B0895D4F-73D8-467B-9B3F-5C37055D7BFC}" type="presParOf" srcId="{973E95FA-8D64-447D-A5D9-A92EC34A725B}" destId="{6031B7B0-1D0B-4F61-8F28-0921EA1A9261}" srcOrd="0" destOrd="0" presId="urn:microsoft.com/office/officeart/2005/8/layout/process5"/>
    <dgm:cxn modelId="{4950430B-C8B4-4D16-9042-20DBD0533577}" type="presParOf" srcId="{973E95FA-8D64-447D-A5D9-A92EC34A725B}" destId="{374AA4CB-6CAF-433D-AE41-D6BC0452F1AE}" srcOrd="1" destOrd="0" presId="urn:microsoft.com/office/officeart/2005/8/layout/process5"/>
    <dgm:cxn modelId="{9A059FAD-5645-4795-BB7C-7E8E38B680C5}" type="presParOf" srcId="{374AA4CB-6CAF-433D-AE41-D6BC0452F1AE}" destId="{61E88AEC-CE4F-44D1-ACD1-B229B9D1B43C}" srcOrd="0" destOrd="0" presId="urn:microsoft.com/office/officeart/2005/8/layout/process5"/>
    <dgm:cxn modelId="{B0488395-D0C0-41BD-8010-E67E748646C3}" type="presParOf" srcId="{973E95FA-8D64-447D-A5D9-A92EC34A725B}" destId="{E5CF6F27-A8BC-4585-8DFC-F98C23F76D5B}" srcOrd="2" destOrd="0" presId="urn:microsoft.com/office/officeart/2005/8/layout/process5"/>
    <dgm:cxn modelId="{72CCBE48-3B49-4965-9873-47574748A1F1}" type="presParOf" srcId="{973E95FA-8D64-447D-A5D9-A92EC34A725B}" destId="{B77348B5-53A4-4244-9CC6-AAC386F9913B}" srcOrd="3" destOrd="0" presId="urn:microsoft.com/office/officeart/2005/8/layout/process5"/>
    <dgm:cxn modelId="{9C003A4C-122F-4730-9322-179E23C14F84}" type="presParOf" srcId="{B77348B5-53A4-4244-9CC6-AAC386F9913B}" destId="{AB4FCFC9-A492-4744-8A73-F24CB2203111}" srcOrd="0" destOrd="0" presId="urn:microsoft.com/office/officeart/2005/8/layout/process5"/>
    <dgm:cxn modelId="{6528F999-112C-4AF2-B5FA-9739B62C3653}" type="presParOf" srcId="{973E95FA-8D64-447D-A5D9-A92EC34A725B}" destId="{19D9357F-A722-4EA4-BFCC-F279D6DB3EFD}" srcOrd="4" destOrd="0" presId="urn:microsoft.com/office/officeart/2005/8/layout/process5"/>
    <dgm:cxn modelId="{8E2C4E4E-BFA2-4A33-B303-4B0C110BA934}" type="presParOf" srcId="{973E95FA-8D64-447D-A5D9-A92EC34A725B}" destId="{9039D57F-0BA1-4E33-B698-00CE1C2BC49F}" srcOrd="5" destOrd="0" presId="urn:microsoft.com/office/officeart/2005/8/layout/process5"/>
    <dgm:cxn modelId="{F1BF3496-BC71-4F54-9B5E-50BDA6C28444}" type="presParOf" srcId="{9039D57F-0BA1-4E33-B698-00CE1C2BC49F}" destId="{8316278C-0830-4791-8F2C-AD3D3FB4B92A}" srcOrd="0" destOrd="0" presId="urn:microsoft.com/office/officeart/2005/8/layout/process5"/>
    <dgm:cxn modelId="{BE9882A3-9B5F-4ED1-B4DB-489968E0D6DD}" type="presParOf" srcId="{973E95FA-8D64-447D-A5D9-A92EC34A725B}" destId="{4BC3607D-0642-49FD-A587-AB941AFF4459}" srcOrd="6" destOrd="0" presId="urn:microsoft.com/office/officeart/2005/8/layout/process5"/>
    <dgm:cxn modelId="{E3429158-E478-4A91-95D7-7FE97193F5F3}" type="presParOf" srcId="{973E95FA-8D64-447D-A5D9-A92EC34A725B}" destId="{564966B4-D7A7-42E4-92EF-50AAF5AF891E}" srcOrd="7" destOrd="0" presId="urn:microsoft.com/office/officeart/2005/8/layout/process5"/>
    <dgm:cxn modelId="{8F3C7A6E-76AC-46A5-B460-B5B3F52BA470}" type="presParOf" srcId="{564966B4-D7A7-42E4-92EF-50AAF5AF891E}" destId="{F295AC09-C203-4EE2-8331-B7FBFF952E19}" srcOrd="0" destOrd="0" presId="urn:microsoft.com/office/officeart/2005/8/layout/process5"/>
    <dgm:cxn modelId="{88A81773-84AE-4A7A-8897-FEC84EA19BEB}" type="presParOf" srcId="{973E95FA-8D64-447D-A5D9-A92EC34A725B}" destId="{B7BD55F9-24C4-4061-8A70-761E57CD35B3}" srcOrd="8" destOrd="0" presId="urn:microsoft.com/office/officeart/2005/8/layout/process5"/>
    <dgm:cxn modelId="{D5F5C944-07F5-46C0-9FCF-06488A951BE2}" type="presParOf" srcId="{973E95FA-8D64-447D-A5D9-A92EC34A725B}" destId="{C60A104F-DFAA-4BE0-8D7B-8AE474D7CDFD}" srcOrd="9" destOrd="0" presId="urn:microsoft.com/office/officeart/2005/8/layout/process5"/>
    <dgm:cxn modelId="{4FB4AB7A-AA08-44DE-8A3C-EA7323BE41A1}" type="presParOf" srcId="{C60A104F-DFAA-4BE0-8D7B-8AE474D7CDFD}" destId="{8091923E-ED38-4F52-8BB8-D0012AE8B9F5}" srcOrd="0" destOrd="0" presId="urn:microsoft.com/office/officeart/2005/8/layout/process5"/>
    <dgm:cxn modelId="{C5419F3B-3D46-4DBE-955F-DECDAD83E14C}" type="presParOf" srcId="{973E95FA-8D64-447D-A5D9-A92EC34A725B}" destId="{8532E2F5-118E-4F29-8FD2-C786480F94E6}" srcOrd="10" destOrd="0" presId="urn:microsoft.com/office/officeart/2005/8/layout/process5"/>
    <dgm:cxn modelId="{48ED2CD7-6C15-4E5B-BABC-B44557605E45}" type="presParOf" srcId="{973E95FA-8D64-447D-A5D9-A92EC34A725B}" destId="{4B62D51D-5724-40B9-925C-F678E141B455}" srcOrd="11" destOrd="0" presId="urn:microsoft.com/office/officeart/2005/8/layout/process5"/>
    <dgm:cxn modelId="{978EA54C-1F24-4312-B0A4-D9F26E21BAF2}" type="presParOf" srcId="{4B62D51D-5724-40B9-925C-F678E141B455}" destId="{1BCBCD87-8A44-4C3B-B2E8-4E8F36F11501}" srcOrd="0" destOrd="0" presId="urn:microsoft.com/office/officeart/2005/8/layout/process5"/>
    <dgm:cxn modelId="{D656DC5D-3DB5-4D49-882B-1EC7307178B4}" type="presParOf" srcId="{973E95FA-8D64-447D-A5D9-A92EC34A725B}" destId="{F2DC93F7-DF3E-4C53-A5A0-DA84911CF957}"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1C1CEC-FCF6-4277-A736-1B954E974C83}" type="doc">
      <dgm:prSet loTypeId="urn:microsoft.com/office/officeart/2005/8/layout/process5" loCatId="process" qsTypeId="urn:microsoft.com/office/officeart/2005/8/quickstyle/3d1" qsCatId="3D" csTypeId="urn:microsoft.com/office/officeart/2005/8/colors/accent2_2" csCatId="accent2" phldr="1"/>
      <dgm:spPr/>
      <dgm:t>
        <a:bodyPr/>
        <a:lstStyle/>
        <a:p>
          <a:endParaRPr lang="it-IT"/>
        </a:p>
      </dgm:t>
    </dgm:pt>
    <dgm:pt modelId="{5FD22A97-856A-4A8B-8CBB-0EF20560872D}">
      <dgm:prSet phldrT="[Testo]" custT="1"/>
      <dgm:spPr/>
      <dgm:t>
        <a:bodyPr/>
        <a:lstStyle/>
        <a:p>
          <a:r>
            <a:rPr lang="it-IT" sz="2000" dirty="0"/>
            <a:t>Deposito di GPL da lt. 1000 a servizio abitazione</a:t>
          </a:r>
        </a:p>
      </dgm:t>
    </dgm:pt>
    <dgm:pt modelId="{FC0DF864-09ED-4D1F-BD56-650B2EC4B8B7}" type="parTrans" cxnId="{1E037C7D-9D9E-4F38-AE63-C38CB01C1C7A}">
      <dgm:prSet/>
      <dgm:spPr/>
      <dgm:t>
        <a:bodyPr/>
        <a:lstStyle/>
        <a:p>
          <a:endParaRPr lang="it-IT" sz="2000"/>
        </a:p>
      </dgm:t>
    </dgm:pt>
    <dgm:pt modelId="{AA27DA31-D1D9-4501-806E-47BD07980ADA}" type="sibTrans" cxnId="{1E037C7D-9D9E-4F38-AE63-C38CB01C1C7A}">
      <dgm:prSet custT="1"/>
      <dgm:spPr/>
      <dgm:t>
        <a:bodyPr/>
        <a:lstStyle/>
        <a:p>
          <a:endParaRPr lang="it-IT" sz="1400"/>
        </a:p>
      </dgm:t>
    </dgm:pt>
    <dgm:pt modelId="{EB592CE7-93EA-428D-9CEC-A7F9D63A515F}">
      <dgm:prSet phldrT="[Testo]" custT="1"/>
      <dgm:spPr/>
      <dgm:t>
        <a:bodyPr/>
        <a:lstStyle/>
        <a:p>
          <a:r>
            <a:rPr lang="it-IT" sz="2000" dirty="0"/>
            <a:t>Categoria A     Attività </a:t>
          </a:r>
          <a:r>
            <a:rPr lang="it-IT" sz="2000" dirty="0" err="1"/>
            <a:t>n°</a:t>
          </a:r>
          <a:r>
            <a:rPr lang="it-IT" sz="2000" dirty="0"/>
            <a:t> 4b</a:t>
          </a:r>
        </a:p>
        <a:p>
          <a:r>
            <a:rPr lang="it-IT" sz="2000" dirty="0"/>
            <a:t>Allegato A DPR 151-2011</a:t>
          </a:r>
        </a:p>
      </dgm:t>
    </dgm:pt>
    <dgm:pt modelId="{174FBC36-366A-4A5F-9AD9-6174A7701B5D}" type="parTrans" cxnId="{C0E6E47D-8568-462E-882F-D1658E242D77}">
      <dgm:prSet/>
      <dgm:spPr/>
      <dgm:t>
        <a:bodyPr/>
        <a:lstStyle/>
        <a:p>
          <a:endParaRPr lang="it-IT" sz="2000"/>
        </a:p>
      </dgm:t>
    </dgm:pt>
    <dgm:pt modelId="{E86C736A-2F69-4C5D-BD64-92941C28EDA5}" type="sibTrans" cxnId="{C0E6E47D-8568-462E-882F-D1658E242D77}">
      <dgm:prSet custT="1"/>
      <dgm:spPr/>
      <dgm:t>
        <a:bodyPr/>
        <a:lstStyle/>
        <a:p>
          <a:endParaRPr lang="it-IT" sz="1400"/>
        </a:p>
      </dgm:t>
    </dgm:pt>
    <dgm:pt modelId="{AFE466BE-5323-4846-A4AC-16070A5A885F}">
      <dgm:prSet phldrT="[Testo]" custT="1"/>
      <dgm:spPr/>
      <dgm:t>
        <a:bodyPr/>
        <a:lstStyle/>
        <a:p>
          <a:r>
            <a:rPr lang="it-IT" sz="2000" dirty="0"/>
            <a:t>Presentazione SCIA ai VVF </a:t>
          </a:r>
        </a:p>
      </dgm:t>
    </dgm:pt>
    <dgm:pt modelId="{296CD9F4-7E92-41BA-829F-F7547CB666B0}" type="parTrans" cxnId="{9C11E214-332D-4393-B790-50A27A06D5F8}">
      <dgm:prSet/>
      <dgm:spPr/>
      <dgm:t>
        <a:bodyPr/>
        <a:lstStyle/>
        <a:p>
          <a:endParaRPr lang="it-IT" sz="2000"/>
        </a:p>
      </dgm:t>
    </dgm:pt>
    <dgm:pt modelId="{054889C6-F992-40EA-8AC8-6916BCD65CCB}" type="sibTrans" cxnId="{9C11E214-332D-4393-B790-50A27A06D5F8}">
      <dgm:prSet/>
      <dgm:spPr/>
      <dgm:t>
        <a:bodyPr/>
        <a:lstStyle/>
        <a:p>
          <a:endParaRPr lang="it-IT" sz="2000"/>
        </a:p>
      </dgm:t>
    </dgm:pt>
    <dgm:pt modelId="{CF97E661-E837-405F-A286-475D347D0530}">
      <dgm:prSet custT="1"/>
      <dgm:spPr/>
      <dgm:t>
        <a:bodyPr/>
        <a:lstStyle/>
        <a:p>
          <a:r>
            <a:rPr lang="it-IT" sz="2000" dirty="0"/>
            <a:t>Si allega: asseverazione GPL che comprende : grafici, certificazioni impianti gas, messa a terra, corretto montaggio  </a:t>
          </a:r>
          <a:endParaRPr lang="it-IT" sz="1800" dirty="0"/>
        </a:p>
      </dgm:t>
    </dgm:pt>
    <dgm:pt modelId="{07644D26-78B9-40E0-A27E-3C2A1995EE76}" type="parTrans" cxnId="{B8FE2523-4856-48AA-AC41-5956E2D40BE8}">
      <dgm:prSet/>
      <dgm:spPr/>
      <dgm:t>
        <a:bodyPr/>
        <a:lstStyle/>
        <a:p>
          <a:endParaRPr lang="it-IT"/>
        </a:p>
      </dgm:t>
    </dgm:pt>
    <dgm:pt modelId="{DC00DC54-6D11-4300-A8EA-4C6DF6961313}" type="sibTrans" cxnId="{B8FE2523-4856-48AA-AC41-5956E2D40BE8}">
      <dgm:prSet/>
      <dgm:spPr/>
      <dgm:t>
        <a:bodyPr/>
        <a:lstStyle/>
        <a:p>
          <a:endParaRPr lang="it-IT"/>
        </a:p>
      </dgm:t>
    </dgm:pt>
    <dgm:pt modelId="{9006FA1D-7DB5-4164-AAD2-5E8668E64AEC}">
      <dgm:prSet custT="1"/>
      <dgm:spPr/>
      <dgm:t>
        <a:bodyPr/>
        <a:lstStyle/>
        <a:p>
          <a:r>
            <a:rPr lang="it-IT" sz="1800" dirty="0"/>
            <a:t>Visita a campione entro 60 </a:t>
          </a:r>
          <a:r>
            <a:rPr lang="it-IT" sz="1800" dirty="0" err="1"/>
            <a:t>gg</a:t>
          </a:r>
          <a:endParaRPr lang="it-IT" sz="1800" dirty="0"/>
        </a:p>
      </dgm:t>
    </dgm:pt>
    <dgm:pt modelId="{ABE741A3-FA5D-4875-8BF9-5E8E50E16F6C}" type="parTrans" cxnId="{F63BE251-89D2-4FFD-96E0-7D520294A3BF}">
      <dgm:prSet/>
      <dgm:spPr/>
      <dgm:t>
        <a:bodyPr/>
        <a:lstStyle/>
        <a:p>
          <a:endParaRPr lang="it-IT"/>
        </a:p>
      </dgm:t>
    </dgm:pt>
    <dgm:pt modelId="{B0E78298-E01C-4596-BBEE-B02A12C62372}" type="sibTrans" cxnId="{F63BE251-89D2-4FFD-96E0-7D520294A3BF}">
      <dgm:prSet/>
      <dgm:spPr/>
      <dgm:t>
        <a:bodyPr/>
        <a:lstStyle/>
        <a:p>
          <a:endParaRPr lang="it-IT"/>
        </a:p>
      </dgm:t>
    </dgm:pt>
    <dgm:pt modelId="{6AD57CDE-5EC5-4792-88CF-1EF3DFA1C219}">
      <dgm:prSet custT="1"/>
      <dgm:spPr>
        <a:solidFill>
          <a:srgbClr val="FF0000"/>
        </a:solidFill>
      </dgm:spPr>
      <dgm:t>
        <a:bodyPr/>
        <a:lstStyle/>
        <a:p>
          <a:r>
            <a:rPr lang="it-IT" sz="1600" dirty="0"/>
            <a:t>Esito favorevole : NO</a:t>
          </a:r>
        </a:p>
      </dgm:t>
    </dgm:pt>
    <dgm:pt modelId="{BF36F968-FE97-406A-8B09-5367CAEB6FED}" type="parTrans" cxnId="{CE7A9AD5-02B9-4880-B404-B1A21FA71D93}">
      <dgm:prSet/>
      <dgm:spPr/>
      <dgm:t>
        <a:bodyPr/>
        <a:lstStyle/>
        <a:p>
          <a:endParaRPr lang="it-IT"/>
        </a:p>
      </dgm:t>
    </dgm:pt>
    <dgm:pt modelId="{A3AE5BBE-F1FF-4FF4-92F2-28E6DDBDE728}" type="sibTrans" cxnId="{CE7A9AD5-02B9-4880-B404-B1A21FA71D93}">
      <dgm:prSet/>
      <dgm:spPr/>
      <dgm:t>
        <a:bodyPr/>
        <a:lstStyle/>
        <a:p>
          <a:endParaRPr lang="it-IT"/>
        </a:p>
      </dgm:t>
    </dgm:pt>
    <dgm:pt modelId="{3BA4E6BC-8B3B-4909-8ABD-A510F6EA8D3D}">
      <dgm:prSet/>
      <dgm:spPr/>
      <dgm:t>
        <a:bodyPr/>
        <a:lstStyle/>
        <a:p>
          <a:r>
            <a:rPr lang="it-IT" dirty="0"/>
            <a:t>I VVF informano le Autorità</a:t>
          </a:r>
        </a:p>
        <a:p>
          <a:r>
            <a:rPr lang="it-IT" dirty="0"/>
            <a:t>Per l’adozione dei provvedimenti e/o concedono un periodo per adeguamento (</a:t>
          </a:r>
          <a:r>
            <a:rPr lang="it-IT" dirty="0" err="1"/>
            <a:t>max</a:t>
          </a:r>
          <a:r>
            <a:rPr lang="it-IT" dirty="0"/>
            <a:t> 45 </a:t>
          </a:r>
          <a:r>
            <a:rPr lang="it-IT" dirty="0" err="1"/>
            <a:t>gg</a:t>
          </a:r>
          <a:r>
            <a:rPr lang="it-IT" dirty="0"/>
            <a:t>) per adeguamento</a:t>
          </a:r>
        </a:p>
      </dgm:t>
    </dgm:pt>
    <dgm:pt modelId="{8F1217F7-4C6E-4F0E-9020-A061F10A47B6}" type="parTrans" cxnId="{C20EA2C0-0152-45CC-A52F-BCE35CA6237A}">
      <dgm:prSet/>
      <dgm:spPr/>
      <dgm:t>
        <a:bodyPr/>
        <a:lstStyle/>
        <a:p>
          <a:endParaRPr lang="it-IT"/>
        </a:p>
      </dgm:t>
    </dgm:pt>
    <dgm:pt modelId="{1BD303FE-312B-4E36-BA9A-64FF9CDF5F2C}" type="sibTrans" cxnId="{C20EA2C0-0152-45CC-A52F-BCE35CA6237A}">
      <dgm:prSet/>
      <dgm:spPr/>
      <dgm:t>
        <a:bodyPr/>
        <a:lstStyle/>
        <a:p>
          <a:endParaRPr lang="it-IT"/>
        </a:p>
      </dgm:t>
    </dgm:pt>
    <dgm:pt modelId="{973E95FA-8D64-447D-A5D9-A92EC34A725B}" type="pres">
      <dgm:prSet presAssocID="{341C1CEC-FCF6-4277-A736-1B954E974C83}" presName="diagram" presStyleCnt="0">
        <dgm:presLayoutVars>
          <dgm:dir/>
          <dgm:resizeHandles val="exact"/>
        </dgm:presLayoutVars>
      </dgm:prSet>
      <dgm:spPr/>
    </dgm:pt>
    <dgm:pt modelId="{6031B7B0-1D0B-4F61-8F28-0921EA1A9261}" type="pres">
      <dgm:prSet presAssocID="{5FD22A97-856A-4A8B-8CBB-0EF20560872D}" presName="node" presStyleLbl="node1" presStyleIdx="0" presStyleCnt="7" custLinFactNeighborX="85" custLinFactNeighborY="22019">
        <dgm:presLayoutVars>
          <dgm:bulletEnabled val="1"/>
        </dgm:presLayoutVars>
      </dgm:prSet>
      <dgm:spPr/>
    </dgm:pt>
    <dgm:pt modelId="{374AA4CB-6CAF-433D-AE41-D6BC0452F1AE}" type="pres">
      <dgm:prSet presAssocID="{AA27DA31-D1D9-4501-806E-47BD07980ADA}" presName="sibTrans" presStyleLbl="sibTrans2D1" presStyleIdx="0" presStyleCnt="6"/>
      <dgm:spPr/>
    </dgm:pt>
    <dgm:pt modelId="{61E88AEC-CE4F-44D1-ACD1-B229B9D1B43C}" type="pres">
      <dgm:prSet presAssocID="{AA27DA31-D1D9-4501-806E-47BD07980ADA}" presName="connectorText" presStyleLbl="sibTrans2D1" presStyleIdx="0" presStyleCnt="6"/>
      <dgm:spPr/>
    </dgm:pt>
    <dgm:pt modelId="{E5CF6F27-A8BC-4585-8DFC-F98C23F76D5B}" type="pres">
      <dgm:prSet presAssocID="{EB592CE7-93EA-428D-9CEC-A7F9D63A515F}" presName="node" presStyleLbl="node1" presStyleIdx="1" presStyleCnt="7" custLinFactNeighborX="8286" custLinFactNeighborY="17176">
        <dgm:presLayoutVars>
          <dgm:bulletEnabled val="1"/>
        </dgm:presLayoutVars>
      </dgm:prSet>
      <dgm:spPr/>
    </dgm:pt>
    <dgm:pt modelId="{B77348B5-53A4-4244-9CC6-AAC386F9913B}" type="pres">
      <dgm:prSet presAssocID="{E86C736A-2F69-4C5D-BD64-92941C28EDA5}" presName="sibTrans" presStyleLbl="sibTrans2D1" presStyleIdx="1" presStyleCnt="6"/>
      <dgm:spPr/>
    </dgm:pt>
    <dgm:pt modelId="{AB4FCFC9-A492-4744-8A73-F24CB2203111}" type="pres">
      <dgm:prSet presAssocID="{E86C736A-2F69-4C5D-BD64-92941C28EDA5}" presName="connectorText" presStyleLbl="sibTrans2D1" presStyleIdx="1" presStyleCnt="6"/>
      <dgm:spPr/>
    </dgm:pt>
    <dgm:pt modelId="{19D9357F-A722-4EA4-BFCC-F279D6DB3EFD}" type="pres">
      <dgm:prSet presAssocID="{AFE466BE-5323-4846-A4AC-16070A5A885F}" presName="node" presStyleLbl="node1" presStyleIdx="2" presStyleCnt="7" custLinFactNeighborX="8286" custLinFactNeighborY="647">
        <dgm:presLayoutVars>
          <dgm:bulletEnabled val="1"/>
        </dgm:presLayoutVars>
      </dgm:prSet>
      <dgm:spPr/>
    </dgm:pt>
    <dgm:pt modelId="{9039D57F-0BA1-4E33-B698-00CE1C2BC49F}" type="pres">
      <dgm:prSet presAssocID="{054889C6-F992-40EA-8AC8-6916BCD65CCB}" presName="sibTrans" presStyleLbl="sibTrans2D1" presStyleIdx="2" presStyleCnt="6"/>
      <dgm:spPr/>
    </dgm:pt>
    <dgm:pt modelId="{8316278C-0830-4791-8F2C-AD3D3FB4B92A}" type="pres">
      <dgm:prSet presAssocID="{054889C6-F992-40EA-8AC8-6916BCD65CCB}" presName="connectorText" presStyleLbl="sibTrans2D1" presStyleIdx="2" presStyleCnt="6"/>
      <dgm:spPr/>
    </dgm:pt>
    <dgm:pt modelId="{4BC3607D-0642-49FD-A587-AB941AFF4459}" type="pres">
      <dgm:prSet presAssocID="{CF97E661-E837-405F-A286-475D347D0530}" presName="node" presStyleLbl="node1" presStyleIdx="3" presStyleCnt="7" custScaleX="168026" custLinFactNeighborX="7087" custLinFactNeighborY="647">
        <dgm:presLayoutVars>
          <dgm:bulletEnabled val="1"/>
        </dgm:presLayoutVars>
      </dgm:prSet>
      <dgm:spPr/>
    </dgm:pt>
    <dgm:pt modelId="{564966B4-D7A7-42E4-92EF-50AAF5AF891E}" type="pres">
      <dgm:prSet presAssocID="{DC00DC54-6D11-4300-A8EA-4C6DF6961313}" presName="sibTrans" presStyleLbl="sibTrans2D1" presStyleIdx="3" presStyleCnt="6"/>
      <dgm:spPr/>
    </dgm:pt>
    <dgm:pt modelId="{F295AC09-C203-4EE2-8331-B7FBFF952E19}" type="pres">
      <dgm:prSet presAssocID="{DC00DC54-6D11-4300-A8EA-4C6DF6961313}" presName="connectorText" presStyleLbl="sibTrans2D1" presStyleIdx="3" presStyleCnt="6"/>
      <dgm:spPr/>
    </dgm:pt>
    <dgm:pt modelId="{B7BD55F9-24C4-4061-8A70-761E57CD35B3}" type="pres">
      <dgm:prSet presAssocID="{9006FA1D-7DB5-4164-AAD2-5E8668E64AEC}" presName="node" presStyleLbl="node1" presStyleIdx="4" presStyleCnt="7" custScaleX="76753" custScaleY="61965">
        <dgm:presLayoutVars>
          <dgm:bulletEnabled val="1"/>
        </dgm:presLayoutVars>
      </dgm:prSet>
      <dgm:spPr/>
    </dgm:pt>
    <dgm:pt modelId="{C60A104F-DFAA-4BE0-8D7B-8AE474D7CDFD}" type="pres">
      <dgm:prSet presAssocID="{B0E78298-E01C-4596-BBEE-B02A12C62372}" presName="sibTrans" presStyleLbl="sibTrans2D1" presStyleIdx="4" presStyleCnt="6"/>
      <dgm:spPr/>
    </dgm:pt>
    <dgm:pt modelId="{8091923E-ED38-4F52-8BB8-D0012AE8B9F5}" type="pres">
      <dgm:prSet presAssocID="{B0E78298-E01C-4596-BBEE-B02A12C62372}" presName="connectorText" presStyleLbl="sibTrans2D1" presStyleIdx="4" presStyleCnt="6"/>
      <dgm:spPr/>
    </dgm:pt>
    <dgm:pt modelId="{8532E2F5-118E-4F29-8FD2-C786480F94E6}" type="pres">
      <dgm:prSet presAssocID="{6AD57CDE-5EC5-4792-88CF-1EF3DFA1C219}" presName="node" presStyleLbl="node1" presStyleIdx="5" presStyleCnt="7" custScaleX="71258" custScaleY="61360" custLinFactNeighborX="-5054" custLinFactNeighborY="3545">
        <dgm:presLayoutVars>
          <dgm:bulletEnabled val="1"/>
        </dgm:presLayoutVars>
      </dgm:prSet>
      <dgm:spPr/>
    </dgm:pt>
    <dgm:pt modelId="{4B62D51D-5724-40B9-925C-F678E141B455}" type="pres">
      <dgm:prSet presAssocID="{A3AE5BBE-F1FF-4FF4-92F2-28E6DDBDE728}" presName="sibTrans" presStyleLbl="sibTrans2D1" presStyleIdx="5" presStyleCnt="6"/>
      <dgm:spPr/>
    </dgm:pt>
    <dgm:pt modelId="{1BCBCD87-8A44-4C3B-B2E8-4E8F36F11501}" type="pres">
      <dgm:prSet presAssocID="{A3AE5BBE-F1FF-4FF4-92F2-28E6DDBDE728}" presName="connectorText" presStyleLbl="sibTrans2D1" presStyleIdx="5" presStyleCnt="6"/>
      <dgm:spPr/>
    </dgm:pt>
    <dgm:pt modelId="{F2DC93F7-DF3E-4C53-A5A0-DA84911CF957}" type="pres">
      <dgm:prSet presAssocID="{3BA4E6BC-8B3B-4909-8ABD-A510F6EA8D3D}" presName="node" presStyleLbl="node1" presStyleIdx="6" presStyleCnt="7" custLinFactNeighborX="-11699" custLinFactNeighborY="-11038">
        <dgm:presLayoutVars>
          <dgm:bulletEnabled val="1"/>
        </dgm:presLayoutVars>
      </dgm:prSet>
      <dgm:spPr/>
    </dgm:pt>
  </dgm:ptLst>
  <dgm:cxnLst>
    <dgm:cxn modelId="{80514901-80BA-4800-BE83-5033C58204C3}" type="presOf" srcId="{E86C736A-2F69-4C5D-BD64-92941C28EDA5}" destId="{B77348B5-53A4-4244-9CC6-AAC386F9913B}" srcOrd="0" destOrd="0" presId="urn:microsoft.com/office/officeart/2005/8/layout/process5"/>
    <dgm:cxn modelId="{0E006F04-6C0B-4885-8C0C-B7F5CCDF91D8}" type="presOf" srcId="{3BA4E6BC-8B3B-4909-8ABD-A510F6EA8D3D}" destId="{F2DC93F7-DF3E-4C53-A5A0-DA84911CF957}" srcOrd="0" destOrd="0" presId="urn:microsoft.com/office/officeart/2005/8/layout/process5"/>
    <dgm:cxn modelId="{890C7C04-9680-4C16-9935-9122F6B2C04F}" type="presOf" srcId="{A3AE5BBE-F1FF-4FF4-92F2-28E6DDBDE728}" destId="{1BCBCD87-8A44-4C3B-B2E8-4E8F36F11501}" srcOrd="1" destOrd="0" presId="urn:microsoft.com/office/officeart/2005/8/layout/process5"/>
    <dgm:cxn modelId="{9C11E214-332D-4393-B790-50A27A06D5F8}" srcId="{341C1CEC-FCF6-4277-A736-1B954E974C83}" destId="{AFE466BE-5323-4846-A4AC-16070A5A885F}" srcOrd="2" destOrd="0" parTransId="{296CD9F4-7E92-41BA-829F-F7547CB666B0}" sibTransId="{054889C6-F992-40EA-8AC8-6916BCD65CCB}"/>
    <dgm:cxn modelId="{E34D3E19-B023-48BC-A7C0-D8100BEDCBBA}" type="presOf" srcId="{DC00DC54-6D11-4300-A8EA-4C6DF6961313}" destId="{564966B4-D7A7-42E4-92EF-50AAF5AF891E}" srcOrd="0" destOrd="0" presId="urn:microsoft.com/office/officeart/2005/8/layout/process5"/>
    <dgm:cxn modelId="{B8FE2523-4856-48AA-AC41-5956E2D40BE8}" srcId="{341C1CEC-FCF6-4277-A736-1B954E974C83}" destId="{CF97E661-E837-405F-A286-475D347D0530}" srcOrd="3" destOrd="0" parTransId="{07644D26-78B9-40E0-A27E-3C2A1995EE76}" sibTransId="{DC00DC54-6D11-4300-A8EA-4C6DF6961313}"/>
    <dgm:cxn modelId="{F2773C24-E76D-479A-B399-0D8C7CC9E5FB}" type="presOf" srcId="{AFE466BE-5323-4846-A4AC-16070A5A885F}" destId="{19D9357F-A722-4EA4-BFCC-F279D6DB3EFD}" srcOrd="0" destOrd="0" presId="urn:microsoft.com/office/officeart/2005/8/layout/process5"/>
    <dgm:cxn modelId="{C5536824-ECAC-4C4C-A615-C1FC9C55DC39}" type="presOf" srcId="{AA27DA31-D1D9-4501-806E-47BD07980ADA}" destId="{61E88AEC-CE4F-44D1-ACD1-B229B9D1B43C}" srcOrd="1" destOrd="0" presId="urn:microsoft.com/office/officeart/2005/8/layout/process5"/>
    <dgm:cxn modelId="{ACB0AA30-6C01-45A9-A79D-A93610FE3B51}" type="presOf" srcId="{9006FA1D-7DB5-4164-AAD2-5E8668E64AEC}" destId="{B7BD55F9-24C4-4061-8A70-761E57CD35B3}" srcOrd="0" destOrd="0" presId="urn:microsoft.com/office/officeart/2005/8/layout/process5"/>
    <dgm:cxn modelId="{B9E7603E-C344-4CF0-931A-07ECA401EDB5}" type="presOf" srcId="{054889C6-F992-40EA-8AC8-6916BCD65CCB}" destId="{8316278C-0830-4791-8F2C-AD3D3FB4B92A}" srcOrd="1" destOrd="0" presId="urn:microsoft.com/office/officeart/2005/8/layout/process5"/>
    <dgm:cxn modelId="{C6DA963E-328C-49B4-BAE2-BCF8DD9A6087}" type="presOf" srcId="{B0E78298-E01C-4596-BBEE-B02A12C62372}" destId="{8091923E-ED38-4F52-8BB8-D0012AE8B9F5}" srcOrd="1" destOrd="0" presId="urn:microsoft.com/office/officeart/2005/8/layout/process5"/>
    <dgm:cxn modelId="{B3D48867-D555-4297-9DF1-CB27BDDFA6B1}" type="presOf" srcId="{AA27DA31-D1D9-4501-806E-47BD07980ADA}" destId="{374AA4CB-6CAF-433D-AE41-D6BC0452F1AE}" srcOrd="0" destOrd="0" presId="urn:microsoft.com/office/officeart/2005/8/layout/process5"/>
    <dgm:cxn modelId="{F34BEB6E-B0BE-47FE-99EE-F4F789773605}" type="presOf" srcId="{CF97E661-E837-405F-A286-475D347D0530}" destId="{4BC3607D-0642-49FD-A587-AB941AFF4459}" srcOrd="0" destOrd="0" presId="urn:microsoft.com/office/officeart/2005/8/layout/process5"/>
    <dgm:cxn modelId="{562A0D70-C6A5-46FE-833C-985A18C77230}" type="presOf" srcId="{DC00DC54-6D11-4300-A8EA-4C6DF6961313}" destId="{F295AC09-C203-4EE2-8331-B7FBFF952E19}" srcOrd="1" destOrd="0" presId="urn:microsoft.com/office/officeart/2005/8/layout/process5"/>
    <dgm:cxn modelId="{F63BE251-89D2-4FFD-96E0-7D520294A3BF}" srcId="{341C1CEC-FCF6-4277-A736-1B954E974C83}" destId="{9006FA1D-7DB5-4164-AAD2-5E8668E64AEC}" srcOrd="4" destOrd="0" parTransId="{ABE741A3-FA5D-4875-8BF9-5E8E50E16F6C}" sibTransId="{B0E78298-E01C-4596-BBEE-B02A12C62372}"/>
    <dgm:cxn modelId="{74A81E73-D257-43BF-86B4-02EDC04C2BDE}" type="presOf" srcId="{E86C736A-2F69-4C5D-BD64-92941C28EDA5}" destId="{AB4FCFC9-A492-4744-8A73-F24CB2203111}" srcOrd="1" destOrd="0" presId="urn:microsoft.com/office/officeart/2005/8/layout/process5"/>
    <dgm:cxn modelId="{1E037C7D-9D9E-4F38-AE63-C38CB01C1C7A}" srcId="{341C1CEC-FCF6-4277-A736-1B954E974C83}" destId="{5FD22A97-856A-4A8B-8CBB-0EF20560872D}" srcOrd="0" destOrd="0" parTransId="{FC0DF864-09ED-4D1F-BD56-650B2EC4B8B7}" sibTransId="{AA27DA31-D1D9-4501-806E-47BD07980ADA}"/>
    <dgm:cxn modelId="{C0E6E47D-8568-462E-882F-D1658E242D77}" srcId="{341C1CEC-FCF6-4277-A736-1B954E974C83}" destId="{EB592CE7-93EA-428D-9CEC-A7F9D63A515F}" srcOrd="1" destOrd="0" parTransId="{174FBC36-366A-4A5F-9AD9-6174A7701B5D}" sibTransId="{E86C736A-2F69-4C5D-BD64-92941C28EDA5}"/>
    <dgm:cxn modelId="{8FF3EFA2-B567-4E5D-A3BA-8EE6B477156D}" type="presOf" srcId="{A3AE5BBE-F1FF-4FF4-92F2-28E6DDBDE728}" destId="{4B62D51D-5724-40B9-925C-F678E141B455}" srcOrd="0" destOrd="0" presId="urn:microsoft.com/office/officeart/2005/8/layout/process5"/>
    <dgm:cxn modelId="{235063AC-50CE-4C1E-B1B3-E18FA5CB8933}" type="presOf" srcId="{5FD22A97-856A-4A8B-8CBB-0EF20560872D}" destId="{6031B7B0-1D0B-4F61-8F28-0921EA1A9261}" srcOrd="0" destOrd="0" presId="urn:microsoft.com/office/officeart/2005/8/layout/process5"/>
    <dgm:cxn modelId="{7C9047BB-9B87-4507-9138-5FE09020E409}" type="presOf" srcId="{054889C6-F992-40EA-8AC8-6916BCD65CCB}" destId="{9039D57F-0BA1-4E33-B698-00CE1C2BC49F}" srcOrd="0" destOrd="0" presId="urn:microsoft.com/office/officeart/2005/8/layout/process5"/>
    <dgm:cxn modelId="{C20EA2C0-0152-45CC-A52F-BCE35CA6237A}" srcId="{341C1CEC-FCF6-4277-A736-1B954E974C83}" destId="{3BA4E6BC-8B3B-4909-8ABD-A510F6EA8D3D}" srcOrd="6" destOrd="0" parTransId="{8F1217F7-4C6E-4F0E-9020-A061F10A47B6}" sibTransId="{1BD303FE-312B-4E36-BA9A-64FF9CDF5F2C}"/>
    <dgm:cxn modelId="{A8F93BC8-70E2-4955-B150-948EBC0A2BB4}" type="presOf" srcId="{EB592CE7-93EA-428D-9CEC-A7F9D63A515F}" destId="{E5CF6F27-A8BC-4585-8DFC-F98C23F76D5B}" srcOrd="0" destOrd="0" presId="urn:microsoft.com/office/officeart/2005/8/layout/process5"/>
    <dgm:cxn modelId="{CE7A9AD5-02B9-4880-B404-B1A21FA71D93}" srcId="{341C1CEC-FCF6-4277-A736-1B954E974C83}" destId="{6AD57CDE-5EC5-4792-88CF-1EF3DFA1C219}" srcOrd="5" destOrd="0" parTransId="{BF36F968-FE97-406A-8B09-5367CAEB6FED}" sibTransId="{A3AE5BBE-F1FF-4FF4-92F2-28E6DDBDE728}"/>
    <dgm:cxn modelId="{078BE7EB-19E0-426D-AB45-CEE76DC644DE}" type="presOf" srcId="{6AD57CDE-5EC5-4792-88CF-1EF3DFA1C219}" destId="{8532E2F5-118E-4F29-8FD2-C786480F94E6}" srcOrd="0" destOrd="0" presId="urn:microsoft.com/office/officeart/2005/8/layout/process5"/>
    <dgm:cxn modelId="{5CAEE6FC-5ACF-4D70-83B9-95376AE0F5AF}" type="presOf" srcId="{B0E78298-E01C-4596-BBEE-B02A12C62372}" destId="{C60A104F-DFAA-4BE0-8D7B-8AE474D7CDFD}" srcOrd="0" destOrd="0" presId="urn:microsoft.com/office/officeart/2005/8/layout/process5"/>
    <dgm:cxn modelId="{C2F922FF-E15E-4B41-88D4-3E118EB2BA37}" type="presOf" srcId="{341C1CEC-FCF6-4277-A736-1B954E974C83}" destId="{973E95FA-8D64-447D-A5D9-A92EC34A725B}" srcOrd="0" destOrd="0" presId="urn:microsoft.com/office/officeart/2005/8/layout/process5"/>
    <dgm:cxn modelId="{F8F4681E-38D7-4540-99D7-6DCC195BB0BC}" type="presParOf" srcId="{973E95FA-8D64-447D-A5D9-A92EC34A725B}" destId="{6031B7B0-1D0B-4F61-8F28-0921EA1A9261}" srcOrd="0" destOrd="0" presId="urn:microsoft.com/office/officeart/2005/8/layout/process5"/>
    <dgm:cxn modelId="{340660D6-9C8F-44CC-B165-B1AC5947B488}" type="presParOf" srcId="{973E95FA-8D64-447D-A5D9-A92EC34A725B}" destId="{374AA4CB-6CAF-433D-AE41-D6BC0452F1AE}" srcOrd="1" destOrd="0" presId="urn:microsoft.com/office/officeart/2005/8/layout/process5"/>
    <dgm:cxn modelId="{D9FC0A8C-EE40-4252-9A60-6D20BAE19F11}" type="presParOf" srcId="{374AA4CB-6CAF-433D-AE41-D6BC0452F1AE}" destId="{61E88AEC-CE4F-44D1-ACD1-B229B9D1B43C}" srcOrd="0" destOrd="0" presId="urn:microsoft.com/office/officeart/2005/8/layout/process5"/>
    <dgm:cxn modelId="{CF6150A7-39F1-4BCB-B06F-072D108AD7D3}" type="presParOf" srcId="{973E95FA-8D64-447D-A5D9-A92EC34A725B}" destId="{E5CF6F27-A8BC-4585-8DFC-F98C23F76D5B}" srcOrd="2" destOrd="0" presId="urn:microsoft.com/office/officeart/2005/8/layout/process5"/>
    <dgm:cxn modelId="{CEDC818D-2AC6-4649-B662-8AFF3BD03FAB}" type="presParOf" srcId="{973E95FA-8D64-447D-A5D9-A92EC34A725B}" destId="{B77348B5-53A4-4244-9CC6-AAC386F9913B}" srcOrd="3" destOrd="0" presId="urn:microsoft.com/office/officeart/2005/8/layout/process5"/>
    <dgm:cxn modelId="{8003A90C-BEDF-40D3-88EC-90AFDCF53A5E}" type="presParOf" srcId="{B77348B5-53A4-4244-9CC6-AAC386F9913B}" destId="{AB4FCFC9-A492-4744-8A73-F24CB2203111}" srcOrd="0" destOrd="0" presId="urn:microsoft.com/office/officeart/2005/8/layout/process5"/>
    <dgm:cxn modelId="{E46D360B-8B4C-41D8-B2E5-F1287978E05F}" type="presParOf" srcId="{973E95FA-8D64-447D-A5D9-A92EC34A725B}" destId="{19D9357F-A722-4EA4-BFCC-F279D6DB3EFD}" srcOrd="4" destOrd="0" presId="urn:microsoft.com/office/officeart/2005/8/layout/process5"/>
    <dgm:cxn modelId="{8534C504-9C56-420B-92D4-62D562D2996A}" type="presParOf" srcId="{973E95FA-8D64-447D-A5D9-A92EC34A725B}" destId="{9039D57F-0BA1-4E33-B698-00CE1C2BC49F}" srcOrd="5" destOrd="0" presId="urn:microsoft.com/office/officeart/2005/8/layout/process5"/>
    <dgm:cxn modelId="{3FA32408-CD1A-4577-9C4F-06F280C1C8C4}" type="presParOf" srcId="{9039D57F-0BA1-4E33-B698-00CE1C2BC49F}" destId="{8316278C-0830-4791-8F2C-AD3D3FB4B92A}" srcOrd="0" destOrd="0" presId="urn:microsoft.com/office/officeart/2005/8/layout/process5"/>
    <dgm:cxn modelId="{D15C4AFA-5B1C-427D-89FF-B2BC2C9EAC01}" type="presParOf" srcId="{973E95FA-8D64-447D-A5D9-A92EC34A725B}" destId="{4BC3607D-0642-49FD-A587-AB941AFF4459}" srcOrd="6" destOrd="0" presId="urn:microsoft.com/office/officeart/2005/8/layout/process5"/>
    <dgm:cxn modelId="{8471F50B-8F50-4419-B55A-58D682F7113E}" type="presParOf" srcId="{973E95FA-8D64-447D-A5D9-A92EC34A725B}" destId="{564966B4-D7A7-42E4-92EF-50AAF5AF891E}" srcOrd="7" destOrd="0" presId="urn:microsoft.com/office/officeart/2005/8/layout/process5"/>
    <dgm:cxn modelId="{7C9BD169-1FDD-4B52-BCB6-F759893CEB76}" type="presParOf" srcId="{564966B4-D7A7-42E4-92EF-50AAF5AF891E}" destId="{F295AC09-C203-4EE2-8331-B7FBFF952E19}" srcOrd="0" destOrd="0" presId="urn:microsoft.com/office/officeart/2005/8/layout/process5"/>
    <dgm:cxn modelId="{AEF65B5F-9C09-4AB4-8E6F-1E9858CE3589}" type="presParOf" srcId="{973E95FA-8D64-447D-A5D9-A92EC34A725B}" destId="{B7BD55F9-24C4-4061-8A70-761E57CD35B3}" srcOrd="8" destOrd="0" presId="urn:microsoft.com/office/officeart/2005/8/layout/process5"/>
    <dgm:cxn modelId="{610033FC-1CD8-4ECD-BA1F-E19EB2D46FBF}" type="presParOf" srcId="{973E95FA-8D64-447D-A5D9-A92EC34A725B}" destId="{C60A104F-DFAA-4BE0-8D7B-8AE474D7CDFD}" srcOrd="9" destOrd="0" presId="urn:microsoft.com/office/officeart/2005/8/layout/process5"/>
    <dgm:cxn modelId="{304953D9-D754-4881-87D8-0BEC87D2C16A}" type="presParOf" srcId="{C60A104F-DFAA-4BE0-8D7B-8AE474D7CDFD}" destId="{8091923E-ED38-4F52-8BB8-D0012AE8B9F5}" srcOrd="0" destOrd="0" presId="urn:microsoft.com/office/officeart/2005/8/layout/process5"/>
    <dgm:cxn modelId="{EF2B3652-8D45-411E-9EA2-4CFA48CBE39E}" type="presParOf" srcId="{973E95FA-8D64-447D-A5D9-A92EC34A725B}" destId="{8532E2F5-118E-4F29-8FD2-C786480F94E6}" srcOrd="10" destOrd="0" presId="urn:microsoft.com/office/officeart/2005/8/layout/process5"/>
    <dgm:cxn modelId="{FC315AAA-740C-47AF-AB46-4F5C9576686B}" type="presParOf" srcId="{973E95FA-8D64-447D-A5D9-A92EC34A725B}" destId="{4B62D51D-5724-40B9-925C-F678E141B455}" srcOrd="11" destOrd="0" presId="urn:microsoft.com/office/officeart/2005/8/layout/process5"/>
    <dgm:cxn modelId="{0E913BF9-A62F-4D33-8CBD-2C0FC22602B9}" type="presParOf" srcId="{4B62D51D-5724-40B9-925C-F678E141B455}" destId="{1BCBCD87-8A44-4C3B-B2E8-4E8F36F11501}" srcOrd="0" destOrd="0" presId="urn:microsoft.com/office/officeart/2005/8/layout/process5"/>
    <dgm:cxn modelId="{473C6013-63C1-45F0-843B-52FC40EE5135}" type="presParOf" srcId="{973E95FA-8D64-447D-A5D9-A92EC34A725B}" destId="{F2DC93F7-DF3E-4C53-A5A0-DA84911CF957}"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1C1CEC-FCF6-4277-A736-1B954E974C83}" type="doc">
      <dgm:prSet loTypeId="urn:microsoft.com/office/officeart/2005/8/layout/process5" loCatId="process" qsTypeId="urn:microsoft.com/office/officeart/2005/8/quickstyle/3d1" qsCatId="3D" csTypeId="urn:microsoft.com/office/officeart/2005/8/colors/accent2_2" csCatId="accent2" phldr="1"/>
      <dgm:spPr/>
    </dgm:pt>
    <dgm:pt modelId="{5FD22A97-856A-4A8B-8CBB-0EF20560872D}">
      <dgm:prSet phldrT="[Testo]" custT="1"/>
      <dgm:spPr/>
      <dgm:t>
        <a:bodyPr/>
        <a:lstStyle/>
        <a:p>
          <a:r>
            <a:rPr lang="it-IT" sz="1800" dirty="0"/>
            <a:t>Autorimessa &lt; 1000 mq</a:t>
          </a:r>
        </a:p>
        <a:p>
          <a:r>
            <a:rPr lang="it-IT" sz="1800" dirty="0"/>
            <a:t>di un condominio</a:t>
          </a:r>
        </a:p>
      </dgm:t>
    </dgm:pt>
    <dgm:pt modelId="{FC0DF864-09ED-4D1F-BD56-650B2EC4B8B7}" type="parTrans" cxnId="{1E037C7D-9D9E-4F38-AE63-C38CB01C1C7A}">
      <dgm:prSet/>
      <dgm:spPr/>
      <dgm:t>
        <a:bodyPr/>
        <a:lstStyle/>
        <a:p>
          <a:endParaRPr lang="it-IT" sz="2000"/>
        </a:p>
      </dgm:t>
    </dgm:pt>
    <dgm:pt modelId="{AA27DA31-D1D9-4501-806E-47BD07980ADA}" type="sibTrans" cxnId="{1E037C7D-9D9E-4F38-AE63-C38CB01C1C7A}">
      <dgm:prSet custT="1"/>
      <dgm:spPr/>
      <dgm:t>
        <a:bodyPr/>
        <a:lstStyle/>
        <a:p>
          <a:endParaRPr lang="it-IT" sz="1400"/>
        </a:p>
      </dgm:t>
    </dgm:pt>
    <dgm:pt modelId="{EB592CE7-93EA-428D-9CEC-A7F9D63A515F}">
      <dgm:prSet phldrT="[Testo]" custT="1"/>
      <dgm:spPr/>
      <dgm:t>
        <a:bodyPr/>
        <a:lstStyle/>
        <a:p>
          <a:r>
            <a:rPr lang="it-IT" sz="1800" dirty="0"/>
            <a:t>Categoria A</a:t>
          </a:r>
        </a:p>
        <a:p>
          <a:r>
            <a:rPr lang="it-IT" sz="1800" dirty="0"/>
            <a:t>Attività </a:t>
          </a:r>
          <a:r>
            <a:rPr lang="it-IT" sz="1800" dirty="0" err="1"/>
            <a:t>n°</a:t>
          </a:r>
          <a:r>
            <a:rPr lang="it-IT" sz="1800" dirty="0"/>
            <a:t> 75</a:t>
          </a:r>
        </a:p>
        <a:p>
          <a:r>
            <a:rPr lang="it-IT" sz="1800" dirty="0"/>
            <a:t>Allegato A DPR 151-2011</a:t>
          </a:r>
        </a:p>
      </dgm:t>
    </dgm:pt>
    <dgm:pt modelId="{174FBC36-366A-4A5F-9AD9-6174A7701B5D}" type="parTrans" cxnId="{C0E6E47D-8568-462E-882F-D1658E242D77}">
      <dgm:prSet/>
      <dgm:spPr/>
      <dgm:t>
        <a:bodyPr/>
        <a:lstStyle/>
        <a:p>
          <a:endParaRPr lang="it-IT" sz="2000"/>
        </a:p>
      </dgm:t>
    </dgm:pt>
    <dgm:pt modelId="{E86C736A-2F69-4C5D-BD64-92941C28EDA5}" type="sibTrans" cxnId="{C0E6E47D-8568-462E-882F-D1658E242D77}">
      <dgm:prSet custT="1"/>
      <dgm:spPr/>
      <dgm:t>
        <a:bodyPr/>
        <a:lstStyle/>
        <a:p>
          <a:endParaRPr lang="it-IT" sz="1400"/>
        </a:p>
      </dgm:t>
    </dgm:pt>
    <dgm:pt modelId="{AFE466BE-5323-4846-A4AC-16070A5A885F}">
      <dgm:prSet phldrT="[Testo]" custT="1"/>
      <dgm:spPr/>
      <dgm:t>
        <a:bodyPr/>
        <a:lstStyle/>
        <a:p>
          <a:r>
            <a:rPr lang="it-IT" sz="2000" dirty="0"/>
            <a:t>Presentazione SCIA ai VVF </a:t>
          </a:r>
        </a:p>
      </dgm:t>
    </dgm:pt>
    <dgm:pt modelId="{296CD9F4-7E92-41BA-829F-F7547CB666B0}" type="parTrans" cxnId="{9C11E214-332D-4393-B790-50A27A06D5F8}">
      <dgm:prSet/>
      <dgm:spPr/>
      <dgm:t>
        <a:bodyPr/>
        <a:lstStyle/>
        <a:p>
          <a:endParaRPr lang="it-IT" sz="2000"/>
        </a:p>
      </dgm:t>
    </dgm:pt>
    <dgm:pt modelId="{054889C6-F992-40EA-8AC8-6916BCD65CCB}" type="sibTrans" cxnId="{9C11E214-332D-4393-B790-50A27A06D5F8}">
      <dgm:prSet/>
      <dgm:spPr/>
      <dgm:t>
        <a:bodyPr/>
        <a:lstStyle/>
        <a:p>
          <a:endParaRPr lang="it-IT" sz="2000"/>
        </a:p>
      </dgm:t>
    </dgm:pt>
    <dgm:pt modelId="{CF97E661-E837-405F-A286-475D347D0530}">
      <dgm:prSet custT="1"/>
      <dgm:spPr/>
      <dgm:t>
        <a:bodyPr/>
        <a:lstStyle/>
        <a:p>
          <a:r>
            <a:rPr lang="it-IT" sz="2000" dirty="0"/>
            <a:t>Si allega: asseverazione che comprende : grafici, certificazioni impianti elettrici,  e di impianti gas se esistono) certificazione resistenza al fuoco strutture, porte REI (se esistono)  </a:t>
          </a:r>
          <a:endParaRPr lang="it-IT" sz="1800" dirty="0"/>
        </a:p>
      </dgm:t>
    </dgm:pt>
    <dgm:pt modelId="{07644D26-78B9-40E0-A27E-3C2A1995EE76}" type="parTrans" cxnId="{B8FE2523-4856-48AA-AC41-5956E2D40BE8}">
      <dgm:prSet/>
      <dgm:spPr/>
      <dgm:t>
        <a:bodyPr/>
        <a:lstStyle/>
        <a:p>
          <a:endParaRPr lang="it-IT"/>
        </a:p>
      </dgm:t>
    </dgm:pt>
    <dgm:pt modelId="{DC00DC54-6D11-4300-A8EA-4C6DF6961313}" type="sibTrans" cxnId="{B8FE2523-4856-48AA-AC41-5956E2D40BE8}">
      <dgm:prSet/>
      <dgm:spPr/>
      <dgm:t>
        <a:bodyPr/>
        <a:lstStyle/>
        <a:p>
          <a:endParaRPr lang="it-IT"/>
        </a:p>
      </dgm:t>
    </dgm:pt>
    <dgm:pt modelId="{6FBF2F4D-7DE8-4EE8-9AAF-79481A714904}">
      <dgm:prSet/>
      <dgm:spPr/>
      <dgm:t>
        <a:bodyPr/>
        <a:lstStyle/>
        <a:p>
          <a:r>
            <a:rPr lang="it-IT" dirty="0"/>
            <a:t>Visita a campione entro 60 </a:t>
          </a:r>
          <a:r>
            <a:rPr lang="it-IT" dirty="0" err="1"/>
            <a:t>gg</a:t>
          </a:r>
          <a:endParaRPr lang="it-IT" dirty="0"/>
        </a:p>
      </dgm:t>
    </dgm:pt>
    <dgm:pt modelId="{8D4982DC-88AC-4D45-81E0-D4B0B3518FE9}" type="parTrans" cxnId="{3B2D8B4E-FC75-4FE1-9963-DDFF34818E4B}">
      <dgm:prSet/>
      <dgm:spPr/>
      <dgm:t>
        <a:bodyPr/>
        <a:lstStyle/>
        <a:p>
          <a:endParaRPr lang="it-IT"/>
        </a:p>
      </dgm:t>
    </dgm:pt>
    <dgm:pt modelId="{81DEDF26-5D31-4E9F-8B33-B19B0517179D}" type="sibTrans" cxnId="{3B2D8B4E-FC75-4FE1-9963-DDFF34818E4B}">
      <dgm:prSet/>
      <dgm:spPr/>
      <dgm:t>
        <a:bodyPr/>
        <a:lstStyle/>
        <a:p>
          <a:endParaRPr lang="it-IT"/>
        </a:p>
      </dgm:t>
    </dgm:pt>
    <dgm:pt modelId="{71213515-3293-432C-90E8-2302494C3F82}">
      <dgm:prSet/>
      <dgm:spPr/>
      <dgm:t>
        <a:bodyPr/>
        <a:lstStyle/>
        <a:p>
          <a:r>
            <a:rPr lang="it-IT" dirty="0"/>
            <a:t>Esito favorevole</a:t>
          </a:r>
        </a:p>
        <a:p>
          <a:r>
            <a:rPr lang="it-IT" dirty="0"/>
            <a:t>SI</a:t>
          </a:r>
        </a:p>
      </dgm:t>
    </dgm:pt>
    <dgm:pt modelId="{07B7E3D1-CA9D-48A2-9EA7-62D685D96467}" type="parTrans" cxnId="{6E46624E-910F-4DBB-98E9-D4D6FEAF6029}">
      <dgm:prSet/>
      <dgm:spPr/>
      <dgm:t>
        <a:bodyPr/>
        <a:lstStyle/>
        <a:p>
          <a:endParaRPr lang="it-IT"/>
        </a:p>
      </dgm:t>
    </dgm:pt>
    <dgm:pt modelId="{2568E433-3784-4E2B-A5FC-2367B0E0D11E}" type="sibTrans" cxnId="{6E46624E-910F-4DBB-98E9-D4D6FEAF6029}">
      <dgm:prSet/>
      <dgm:spPr/>
      <dgm:t>
        <a:bodyPr/>
        <a:lstStyle/>
        <a:p>
          <a:endParaRPr lang="it-IT"/>
        </a:p>
      </dgm:t>
    </dgm:pt>
    <dgm:pt modelId="{F977973C-59EE-4BA4-B0FE-63E0AA1DD126}">
      <dgm:prSet/>
      <dgm:spPr/>
      <dgm:t>
        <a:bodyPr/>
        <a:lstStyle/>
        <a:p>
          <a:r>
            <a:rPr lang="it-IT" dirty="0"/>
            <a:t>I VVF rilasciano verbale di visita (equivalente vecchio CPI)</a:t>
          </a:r>
        </a:p>
      </dgm:t>
    </dgm:pt>
    <dgm:pt modelId="{A7BDB01D-7132-4710-AB21-0B6112E98D55}" type="parTrans" cxnId="{CF7614E8-A248-4FC1-A51D-59C56A61B272}">
      <dgm:prSet/>
      <dgm:spPr/>
      <dgm:t>
        <a:bodyPr/>
        <a:lstStyle/>
        <a:p>
          <a:endParaRPr lang="it-IT"/>
        </a:p>
      </dgm:t>
    </dgm:pt>
    <dgm:pt modelId="{C4B0CF40-DA24-4B61-B50C-6201E62520BB}" type="sibTrans" cxnId="{CF7614E8-A248-4FC1-A51D-59C56A61B272}">
      <dgm:prSet/>
      <dgm:spPr/>
      <dgm:t>
        <a:bodyPr/>
        <a:lstStyle/>
        <a:p>
          <a:endParaRPr lang="it-IT"/>
        </a:p>
      </dgm:t>
    </dgm:pt>
    <dgm:pt modelId="{B5607A7C-8063-484C-991A-7249EED1007F}" type="pres">
      <dgm:prSet presAssocID="{341C1CEC-FCF6-4277-A736-1B954E974C83}" presName="diagram" presStyleCnt="0">
        <dgm:presLayoutVars>
          <dgm:dir/>
          <dgm:resizeHandles val="exact"/>
        </dgm:presLayoutVars>
      </dgm:prSet>
      <dgm:spPr/>
    </dgm:pt>
    <dgm:pt modelId="{5DF67E73-2B04-49B7-8E5F-1E1CDF4DF3E1}" type="pres">
      <dgm:prSet presAssocID="{5FD22A97-856A-4A8B-8CBB-0EF20560872D}" presName="node" presStyleLbl="node1" presStyleIdx="0" presStyleCnt="7">
        <dgm:presLayoutVars>
          <dgm:bulletEnabled val="1"/>
        </dgm:presLayoutVars>
      </dgm:prSet>
      <dgm:spPr/>
    </dgm:pt>
    <dgm:pt modelId="{A9972FD4-BEC8-4AB1-9580-A55C9002A99B}" type="pres">
      <dgm:prSet presAssocID="{AA27DA31-D1D9-4501-806E-47BD07980ADA}" presName="sibTrans" presStyleLbl="sibTrans2D1" presStyleIdx="0" presStyleCnt="6"/>
      <dgm:spPr/>
    </dgm:pt>
    <dgm:pt modelId="{365B9679-98A7-4A88-A27A-B8874BFE320E}" type="pres">
      <dgm:prSet presAssocID="{AA27DA31-D1D9-4501-806E-47BD07980ADA}" presName="connectorText" presStyleLbl="sibTrans2D1" presStyleIdx="0" presStyleCnt="6"/>
      <dgm:spPr/>
    </dgm:pt>
    <dgm:pt modelId="{8521FC13-87A2-4EE7-B881-3BE944412183}" type="pres">
      <dgm:prSet presAssocID="{EB592CE7-93EA-428D-9CEC-A7F9D63A515F}" presName="node" presStyleLbl="node1" presStyleIdx="1" presStyleCnt="7">
        <dgm:presLayoutVars>
          <dgm:bulletEnabled val="1"/>
        </dgm:presLayoutVars>
      </dgm:prSet>
      <dgm:spPr/>
    </dgm:pt>
    <dgm:pt modelId="{79300DB0-91C3-4201-8232-AC0010D2E6D3}" type="pres">
      <dgm:prSet presAssocID="{E86C736A-2F69-4C5D-BD64-92941C28EDA5}" presName="sibTrans" presStyleLbl="sibTrans2D1" presStyleIdx="1" presStyleCnt="6"/>
      <dgm:spPr/>
    </dgm:pt>
    <dgm:pt modelId="{49547F9D-7C63-4060-A902-17B0D23D7058}" type="pres">
      <dgm:prSet presAssocID="{E86C736A-2F69-4C5D-BD64-92941C28EDA5}" presName="connectorText" presStyleLbl="sibTrans2D1" presStyleIdx="1" presStyleCnt="6"/>
      <dgm:spPr/>
    </dgm:pt>
    <dgm:pt modelId="{A43E9E6B-2591-411B-A63D-DE532826B4D0}" type="pres">
      <dgm:prSet presAssocID="{AFE466BE-5323-4846-A4AC-16070A5A885F}" presName="node" presStyleLbl="node1" presStyleIdx="2" presStyleCnt="7">
        <dgm:presLayoutVars>
          <dgm:bulletEnabled val="1"/>
        </dgm:presLayoutVars>
      </dgm:prSet>
      <dgm:spPr/>
    </dgm:pt>
    <dgm:pt modelId="{885051F6-D65E-4391-A1A8-91E5EEA24658}" type="pres">
      <dgm:prSet presAssocID="{054889C6-F992-40EA-8AC8-6916BCD65CCB}" presName="sibTrans" presStyleLbl="sibTrans2D1" presStyleIdx="2" presStyleCnt="6"/>
      <dgm:spPr/>
    </dgm:pt>
    <dgm:pt modelId="{78A4AD04-A7DE-4DEB-87AA-64526912BFDF}" type="pres">
      <dgm:prSet presAssocID="{054889C6-F992-40EA-8AC8-6916BCD65CCB}" presName="connectorText" presStyleLbl="sibTrans2D1" presStyleIdx="2" presStyleCnt="6"/>
      <dgm:spPr/>
    </dgm:pt>
    <dgm:pt modelId="{1D107AB3-FC1C-4E3C-A7BC-1C7E85A2CB88}" type="pres">
      <dgm:prSet presAssocID="{CF97E661-E837-405F-A286-475D347D0530}" presName="node" presStyleLbl="node1" presStyleIdx="3" presStyleCnt="7" custScaleX="183154" custScaleY="154882">
        <dgm:presLayoutVars>
          <dgm:bulletEnabled val="1"/>
        </dgm:presLayoutVars>
      </dgm:prSet>
      <dgm:spPr/>
    </dgm:pt>
    <dgm:pt modelId="{76E2DE69-10A3-451B-ACCA-C1A4CE096D7D}" type="pres">
      <dgm:prSet presAssocID="{DC00DC54-6D11-4300-A8EA-4C6DF6961313}" presName="sibTrans" presStyleLbl="sibTrans2D1" presStyleIdx="3" presStyleCnt="6"/>
      <dgm:spPr/>
    </dgm:pt>
    <dgm:pt modelId="{0C129905-4247-43CF-BE2E-55C5C6E677DC}" type="pres">
      <dgm:prSet presAssocID="{DC00DC54-6D11-4300-A8EA-4C6DF6961313}" presName="connectorText" presStyleLbl="sibTrans2D1" presStyleIdx="3" presStyleCnt="6"/>
      <dgm:spPr/>
    </dgm:pt>
    <dgm:pt modelId="{010D5D40-EB28-4F18-A281-5845D96372BB}" type="pres">
      <dgm:prSet presAssocID="{6FBF2F4D-7DE8-4EE8-9AAF-79481A714904}" presName="node" presStyleLbl="node1" presStyleIdx="4" presStyleCnt="7">
        <dgm:presLayoutVars>
          <dgm:bulletEnabled val="1"/>
        </dgm:presLayoutVars>
      </dgm:prSet>
      <dgm:spPr/>
    </dgm:pt>
    <dgm:pt modelId="{86697505-13B2-476A-A87F-9CA672003564}" type="pres">
      <dgm:prSet presAssocID="{81DEDF26-5D31-4E9F-8B33-B19B0517179D}" presName="sibTrans" presStyleLbl="sibTrans2D1" presStyleIdx="4" presStyleCnt="6"/>
      <dgm:spPr/>
    </dgm:pt>
    <dgm:pt modelId="{F91DD5AE-305A-44B8-BDE2-A006B1E1F544}" type="pres">
      <dgm:prSet presAssocID="{81DEDF26-5D31-4E9F-8B33-B19B0517179D}" presName="connectorText" presStyleLbl="sibTrans2D1" presStyleIdx="4" presStyleCnt="6"/>
      <dgm:spPr/>
    </dgm:pt>
    <dgm:pt modelId="{05DB621B-4EF2-4404-8155-126DBB6B7DF8}" type="pres">
      <dgm:prSet presAssocID="{71213515-3293-432C-90E8-2302494C3F82}" presName="node" presStyleLbl="node1" presStyleIdx="5" presStyleCnt="7">
        <dgm:presLayoutVars>
          <dgm:bulletEnabled val="1"/>
        </dgm:presLayoutVars>
      </dgm:prSet>
      <dgm:spPr/>
    </dgm:pt>
    <dgm:pt modelId="{D2D51B13-B63C-4621-8EE0-941D30540ADC}" type="pres">
      <dgm:prSet presAssocID="{2568E433-3784-4E2B-A5FC-2367B0E0D11E}" presName="sibTrans" presStyleLbl="sibTrans2D1" presStyleIdx="5" presStyleCnt="6"/>
      <dgm:spPr/>
    </dgm:pt>
    <dgm:pt modelId="{5BC52ABC-352D-400B-8781-80B520FC91FA}" type="pres">
      <dgm:prSet presAssocID="{2568E433-3784-4E2B-A5FC-2367B0E0D11E}" presName="connectorText" presStyleLbl="sibTrans2D1" presStyleIdx="5" presStyleCnt="6"/>
      <dgm:spPr/>
    </dgm:pt>
    <dgm:pt modelId="{755C252C-7B9B-42CE-9B52-6CAA2D6C8FC7}" type="pres">
      <dgm:prSet presAssocID="{F977973C-59EE-4BA4-B0FE-63E0AA1DD126}" presName="node" presStyleLbl="node1" presStyleIdx="6" presStyleCnt="7">
        <dgm:presLayoutVars>
          <dgm:bulletEnabled val="1"/>
        </dgm:presLayoutVars>
      </dgm:prSet>
      <dgm:spPr/>
    </dgm:pt>
  </dgm:ptLst>
  <dgm:cxnLst>
    <dgm:cxn modelId="{9C11E214-332D-4393-B790-50A27A06D5F8}" srcId="{341C1CEC-FCF6-4277-A736-1B954E974C83}" destId="{AFE466BE-5323-4846-A4AC-16070A5A885F}" srcOrd="2" destOrd="0" parTransId="{296CD9F4-7E92-41BA-829F-F7547CB666B0}" sibTransId="{054889C6-F992-40EA-8AC8-6916BCD65CCB}"/>
    <dgm:cxn modelId="{9B7AF216-E99C-4B4D-8951-CEBF4D90C236}" type="presOf" srcId="{E86C736A-2F69-4C5D-BD64-92941C28EDA5}" destId="{79300DB0-91C3-4201-8232-AC0010D2E6D3}" srcOrd="0" destOrd="0" presId="urn:microsoft.com/office/officeart/2005/8/layout/process5"/>
    <dgm:cxn modelId="{7CE6AD17-D126-4DAA-9E3F-6271F4202DBF}" type="presOf" srcId="{81DEDF26-5D31-4E9F-8B33-B19B0517179D}" destId="{F91DD5AE-305A-44B8-BDE2-A006B1E1F544}" srcOrd="1" destOrd="0" presId="urn:microsoft.com/office/officeart/2005/8/layout/process5"/>
    <dgm:cxn modelId="{B8FE2523-4856-48AA-AC41-5956E2D40BE8}" srcId="{341C1CEC-FCF6-4277-A736-1B954E974C83}" destId="{CF97E661-E837-405F-A286-475D347D0530}" srcOrd="3" destOrd="0" parTransId="{07644D26-78B9-40E0-A27E-3C2A1995EE76}" sibTransId="{DC00DC54-6D11-4300-A8EA-4C6DF6961313}"/>
    <dgm:cxn modelId="{005D9529-5040-4B30-B85C-2BB02F39E068}" type="presOf" srcId="{2568E433-3784-4E2B-A5FC-2367B0E0D11E}" destId="{5BC52ABC-352D-400B-8781-80B520FC91FA}" srcOrd="1" destOrd="0" presId="urn:microsoft.com/office/officeart/2005/8/layout/process5"/>
    <dgm:cxn modelId="{A549A938-CFD2-439F-969B-EFD060F93F8F}" type="presOf" srcId="{F977973C-59EE-4BA4-B0FE-63E0AA1DD126}" destId="{755C252C-7B9B-42CE-9B52-6CAA2D6C8FC7}" srcOrd="0" destOrd="0" presId="urn:microsoft.com/office/officeart/2005/8/layout/process5"/>
    <dgm:cxn modelId="{90CAA360-9488-42A1-90F9-E672794AD764}" type="presOf" srcId="{054889C6-F992-40EA-8AC8-6916BCD65CCB}" destId="{78A4AD04-A7DE-4DEB-87AA-64526912BFDF}" srcOrd="1" destOrd="0" presId="urn:microsoft.com/office/officeart/2005/8/layout/process5"/>
    <dgm:cxn modelId="{7032186B-F601-4B97-92ED-084ED5F4BE8D}" type="presOf" srcId="{DC00DC54-6D11-4300-A8EA-4C6DF6961313}" destId="{0C129905-4247-43CF-BE2E-55C5C6E677DC}" srcOrd="1" destOrd="0" presId="urn:microsoft.com/office/officeart/2005/8/layout/process5"/>
    <dgm:cxn modelId="{B4E0146E-9D90-4CB1-AF41-926D1C7D26E8}" type="presOf" srcId="{AA27DA31-D1D9-4501-806E-47BD07980ADA}" destId="{365B9679-98A7-4A88-A27A-B8874BFE320E}" srcOrd="1" destOrd="0" presId="urn:microsoft.com/office/officeart/2005/8/layout/process5"/>
    <dgm:cxn modelId="{6E46624E-910F-4DBB-98E9-D4D6FEAF6029}" srcId="{341C1CEC-FCF6-4277-A736-1B954E974C83}" destId="{71213515-3293-432C-90E8-2302494C3F82}" srcOrd="5" destOrd="0" parTransId="{07B7E3D1-CA9D-48A2-9EA7-62D685D96467}" sibTransId="{2568E433-3784-4E2B-A5FC-2367B0E0D11E}"/>
    <dgm:cxn modelId="{3B2D8B4E-FC75-4FE1-9963-DDFF34818E4B}" srcId="{341C1CEC-FCF6-4277-A736-1B954E974C83}" destId="{6FBF2F4D-7DE8-4EE8-9AAF-79481A714904}" srcOrd="4" destOrd="0" parTransId="{8D4982DC-88AC-4D45-81E0-D4B0B3518FE9}" sibTransId="{81DEDF26-5D31-4E9F-8B33-B19B0517179D}"/>
    <dgm:cxn modelId="{1E037C7D-9D9E-4F38-AE63-C38CB01C1C7A}" srcId="{341C1CEC-FCF6-4277-A736-1B954E974C83}" destId="{5FD22A97-856A-4A8B-8CBB-0EF20560872D}" srcOrd="0" destOrd="0" parTransId="{FC0DF864-09ED-4D1F-BD56-650B2EC4B8B7}" sibTransId="{AA27DA31-D1D9-4501-806E-47BD07980ADA}"/>
    <dgm:cxn modelId="{C0E6E47D-8568-462E-882F-D1658E242D77}" srcId="{341C1CEC-FCF6-4277-A736-1B954E974C83}" destId="{EB592CE7-93EA-428D-9CEC-A7F9D63A515F}" srcOrd="1" destOrd="0" parTransId="{174FBC36-366A-4A5F-9AD9-6174A7701B5D}" sibTransId="{E86C736A-2F69-4C5D-BD64-92941C28EDA5}"/>
    <dgm:cxn modelId="{C10E2986-FB32-4721-8873-0A7F5E5D5E49}" type="presOf" srcId="{71213515-3293-432C-90E8-2302494C3F82}" destId="{05DB621B-4EF2-4404-8155-126DBB6B7DF8}" srcOrd="0" destOrd="0" presId="urn:microsoft.com/office/officeart/2005/8/layout/process5"/>
    <dgm:cxn modelId="{DEA46093-258F-4E45-AC1E-033D071310FC}" type="presOf" srcId="{6FBF2F4D-7DE8-4EE8-9AAF-79481A714904}" destId="{010D5D40-EB28-4F18-A281-5845D96372BB}" srcOrd="0" destOrd="0" presId="urn:microsoft.com/office/officeart/2005/8/layout/process5"/>
    <dgm:cxn modelId="{68433398-6E24-4575-833A-0ACC75E937B4}" type="presOf" srcId="{AA27DA31-D1D9-4501-806E-47BD07980ADA}" destId="{A9972FD4-BEC8-4AB1-9580-A55C9002A99B}" srcOrd="0" destOrd="0" presId="urn:microsoft.com/office/officeart/2005/8/layout/process5"/>
    <dgm:cxn modelId="{E7D97F99-708F-4056-934F-3D8CF11FE676}" type="presOf" srcId="{CF97E661-E837-405F-A286-475D347D0530}" destId="{1D107AB3-FC1C-4E3C-A7BC-1C7E85A2CB88}" srcOrd="0" destOrd="0" presId="urn:microsoft.com/office/officeart/2005/8/layout/process5"/>
    <dgm:cxn modelId="{452845B3-36E9-483C-9F77-C8F5843CD5E3}" type="presOf" srcId="{DC00DC54-6D11-4300-A8EA-4C6DF6961313}" destId="{76E2DE69-10A3-451B-ACCA-C1A4CE096D7D}" srcOrd="0" destOrd="0" presId="urn:microsoft.com/office/officeart/2005/8/layout/process5"/>
    <dgm:cxn modelId="{D35FCEB5-E7EE-4145-BD69-4C36C3404D49}" type="presOf" srcId="{2568E433-3784-4E2B-A5FC-2367B0E0D11E}" destId="{D2D51B13-B63C-4621-8EE0-941D30540ADC}" srcOrd="0" destOrd="0" presId="urn:microsoft.com/office/officeart/2005/8/layout/process5"/>
    <dgm:cxn modelId="{CFDEEFBC-C49E-453A-B908-7EFB0BD4A118}" type="presOf" srcId="{EB592CE7-93EA-428D-9CEC-A7F9D63A515F}" destId="{8521FC13-87A2-4EE7-B881-3BE944412183}" srcOrd="0" destOrd="0" presId="urn:microsoft.com/office/officeart/2005/8/layout/process5"/>
    <dgm:cxn modelId="{CD131DC5-0A5D-4E29-BA07-D033B7935134}" type="presOf" srcId="{AFE466BE-5323-4846-A4AC-16070A5A885F}" destId="{A43E9E6B-2591-411B-A63D-DE532826B4D0}" srcOrd="0" destOrd="0" presId="urn:microsoft.com/office/officeart/2005/8/layout/process5"/>
    <dgm:cxn modelId="{1C62C2D1-8F0A-4D6F-9110-CDE05DAB2326}" type="presOf" srcId="{5FD22A97-856A-4A8B-8CBB-0EF20560872D}" destId="{5DF67E73-2B04-49B7-8E5F-1E1CDF4DF3E1}" srcOrd="0" destOrd="0" presId="urn:microsoft.com/office/officeart/2005/8/layout/process5"/>
    <dgm:cxn modelId="{4AC0B7D3-D19D-428D-AB61-5E74CE513F9C}" type="presOf" srcId="{054889C6-F992-40EA-8AC8-6916BCD65CCB}" destId="{885051F6-D65E-4391-A1A8-91E5EEA24658}" srcOrd="0" destOrd="0" presId="urn:microsoft.com/office/officeart/2005/8/layout/process5"/>
    <dgm:cxn modelId="{CF7614E8-A248-4FC1-A51D-59C56A61B272}" srcId="{341C1CEC-FCF6-4277-A736-1B954E974C83}" destId="{F977973C-59EE-4BA4-B0FE-63E0AA1DD126}" srcOrd="6" destOrd="0" parTransId="{A7BDB01D-7132-4710-AB21-0B6112E98D55}" sibTransId="{C4B0CF40-DA24-4B61-B50C-6201E62520BB}"/>
    <dgm:cxn modelId="{A5D464EA-EE1B-4831-9A2D-7E43CA470369}" type="presOf" srcId="{341C1CEC-FCF6-4277-A736-1B954E974C83}" destId="{B5607A7C-8063-484C-991A-7249EED1007F}" srcOrd="0" destOrd="0" presId="urn:microsoft.com/office/officeart/2005/8/layout/process5"/>
    <dgm:cxn modelId="{7D6F6FEA-9F2E-48D0-A8FC-B4CD4EB62DEF}" type="presOf" srcId="{81DEDF26-5D31-4E9F-8B33-B19B0517179D}" destId="{86697505-13B2-476A-A87F-9CA672003564}" srcOrd="0" destOrd="0" presId="urn:microsoft.com/office/officeart/2005/8/layout/process5"/>
    <dgm:cxn modelId="{822079F6-DD7F-4E03-914B-10C6E9E84CD0}" type="presOf" srcId="{E86C736A-2F69-4C5D-BD64-92941C28EDA5}" destId="{49547F9D-7C63-4060-A902-17B0D23D7058}" srcOrd="1" destOrd="0" presId="urn:microsoft.com/office/officeart/2005/8/layout/process5"/>
    <dgm:cxn modelId="{44A620BD-6782-47EE-A47F-7F0C60154E63}" type="presParOf" srcId="{B5607A7C-8063-484C-991A-7249EED1007F}" destId="{5DF67E73-2B04-49B7-8E5F-1E1CDF4DF3E1}" srcOrd="0" destOrd="0" presId="urn:microsoft.com/office/officeart/2005/8/layout/process5"/>
    <dgm:cxn modelId="{EBCB224D-713E-407F-8AA4-356E7EFC726C}" type="presParOf" srcId="{B5607A7C-8063-484C-991A-7249EED1007F}" destId="{A9972FD4-BEC8-4AB1-9580-A55C9002A99B}" srcOrd="1" destOrd="0" presId="urn:microsoft.com/office/officeart/2005/8/layout/process5"/>
    <dgm:cxn modelId="{5B987EEB-0568-49C3-82B0-723FFF93802D}" type="presParOf" srcId="{A9972FD4-BEC8-4AB1-9580-A55C9002A99B}" destId="{365B9679-98A7-4A88-A27A-B8874BFE320E}" srcOrd="0" destOrd="0" presId="urn:microsoft.com/office/officeart/2005/8/layout/process5"/>
    <dgm:cxn modelId="{4CE78B0F-9C61-48B5-A80B-CDDFB4022257}" type="presParOf" srcId="{B5607A7C-8063-484C-991A-7249EED1007F}" destId="{8521FC13-87A2-4EE7-B881-3BE944412183}" srcOrd="2" destOrd="0" presId="urn:microsoft.com/office/officeart/2005/8/layout/process5"/>
    <dgm:cxn modelId="{415EFCBD-95BF-4CCE-AD11-FF10B3ED8A9B}" type="presParOf" srcId="{B5607A7C-8063-484C-991A-7249EED1007F}" destId="{79300DB0-91C3-4201-8232-AC0010D2E6D3}" srcOrd="3" destOrd="0" presId="urn:microsoft.com/office/officeart/2005/8/layout/process5"/>
    <dgm:cxn modelId="{036D263B-99EC-4272-80A8-C221042CB078}" type="presParOf" srcId="{79300DB0-91C3-4201-8232-AC0010D2E6D3}" destId="{49547F9D-7C63-4060-A902-17B0D23D7058}" srcOrd="0" destOrd="0" presId="urn:microsoft.com/office/officeart/2005/8/layout/process5"/>
    <dgm:cxn modelId="{E7E99C28-AC57-4C24-87AC-C9F4E33C29AC}" type="presParOf" srcId="{B5607A7C-8063-484C-991A-7249EED1007F}" destId="{A43E9E6B-2591-411B-A63D-DE532826B4D0}" srcOrd="4" destOrd="0" presId="urn:microsoft.com/office/officeart/2005/8/layout/process5"/>
    <dgm:cxn modelId="{6A72249C-40C4-454B-8052-232CC40A1278}" type="presParOf" srcId="{B5607A7C-8063-484C-991A-7249EED1007F}" destId="{885051F6-D65E-4391-A1A8-91E5EEA24658}" srcOrd="5" destOrd="0" presId="urn:microsoft.com/office/officeart/2005/8/layout/process5"/>
    <dgm:cxn modelId="{C794C9A4-66FC-438D-93F9-6C8332C6E952}" type="presParOf" srcId="{885051F6-D65E-4391-A1A8-91E5EEA24658}" destId="{78A4AD04-A7DE-4DEB-87AA-64526912BFDF}" srcOrd="0" destOrd="0" presId="urn:microsoft.com/office/officeart/2005/8/layout/process5"/>
    <dgm:cxn modelId="{5E823E49-F6C1-4C2C-B39C-B3AA5928AB65}" type="presParOf" srcId="{B5607A7C-8063-484C-991A-7249EED1007F}" destId="{1D107AB3-FC1C-4E3C-A7BC-1C7E85A2CB88}" srcOrd="6" destOrd="0" presId="urn:microsoft.com/office/officeart/2005/8/layout/process5"/>
    <dgm:cxn modelId="{33ACD17C-1F0D-469D-BA37-EB49E1F9BDEA}" type="presParOf" srcId="{B5607A7C-8063-484C-991A-7249EED1007F}" destId="{76E2DE69-10A3-451B-ACCA-C1A4CE096D7D}" srcOrd="7" destOrd="0" presId="urn:microsoft.com/office/officeart/2005/8/layout/process5"/>
    <dgm:cxn modelId="{724330F9-1A2A-4800-AD21-5C25260CB9DA}" type="presParOf" srcId="{76E2DE69-10A3-451B-ACCA-C1A4CE096D7D}" destId="{0C129905-4247-43CF-BE2E-55C5C6E677DC}" srcOrd="0" destOrd="0" presId="urn:microsoft.com/office/officeart/2005/8/layout/process5"/>
    <dgm:cxn modelId="{1CA6E2AC-C134-48AE-8D3F-F65909C33D6C}" type="presParOf" srcId="{B5607A7C-8063-484C-991A-7249EED1007F}" destId="{010D5D40-EB28-4F18-A281-5845D96372BB}" srcOrd="8" destOrd="0" presId="urn:microsoft.com/office/officeart/2005/8/layout/process5"/>
    <dgm:cxn modelId="{87658C4B-6D42-4752-BC59-CA2769620E72}" type="presParOf" srcId="{B5607A7C-8063-484C-991A-7249EED1007F}" destId="{86697505-13B2-476A-A87F-9CA672003564}" srcOrd="9" destOrd="0" presId="urn:microsoft.com/office/officeart/2005/8/layout/process5"/>
    <dgm:cxn modelId="{B048267D-B0D6-4478-9B68-ED33B22CB798}" type="presParOf" srcId="{86697505-13B2-476A-A87F-9CA672003564}" destId="{F91DD5AE-305A-44B8-BDE2-A006B1E1F544}" srcOrd="0" destOrd="0" presId="urn:microsoft.com/office/officeart/2005/8/layout/process5"/>
    <dgm:cxn modelId="{C7206A15-7F17-4325-9FC6-7FB6DEEA47CD}" type="presParOf" srcId="{B5607A7C-8063-484C-991A-7249EED1007F}" destId="{05DB621B-4EF2-4404-8155-126DBB6B7DF8}" srcOrd="10" destOrd="0" presId="urn:microsoft.com/office/officeart/2005/8/layout/process5"/>
    <dgm:cxn modelId="{D43444C1-4829-4B6D-95CA-59B983C4C77F}" type="presParOf" srcId="{B5607A7C-8063-484C-991A-7249EED1007F}" destId="{D2D51B13-B63C-4621-8EE0-941D30540ADC}" srcOrd="11" destOrd="0" presId="urn:microsoft.com/office/officeart/2005/8/layout/process5"/>
    <dgm:cxn modelId="{5DDA8AB7-2BE5-4245-91D9-A3FCA6349480}" type="presParOf" srcId="{D2D51B13-B63C-4621-8EE0-941D30540ADC}" destId="{5BC52ABC-352D-400B-8781-80B520FC91FA}" srcOrd="0" destOrd="0" presId="urn:microsoft.com/office/officeart/2005/8/layout/process5"/>
    <dgm:cxn modelId="{B0564264-9288-4B96-B4EE-17CCC5FB63F6}" type="presParOf" srcId="{B5607A7C-8063-484C-991A-7249EED1007F}" destId="{755C252C-7B9B-42CE-9B52-6CAA2D6C8FC7}"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1C1CEC-FCF6-4277-A736-1B954E974C83}" type="doc">
      <dgm:prSet loTypeId="urn:microsoft.com/office/officeart/2005/8/layout/process5" loCatId="process" qsTypeId="urn:microsoft.com/office/officeart/2005/8/quickstyle/3d1" qsCatId="3D" csTypeId="urn:microsoft.com/office/officeart/2005/8/colors/accent2_2" csCatId="accent2" phldr="1"/>
      <dgm:spPr/>
    </dgm:pt>
    <dgm:pt modelId="{5FD22A97-856A-4A8B-8CBB-0EF20560872D}">
      <dgm:prSet phldrT="[Testo]" custT="1"/>
      <dgm:spPr/>
      <dgm:t>
        <a:bodyPr/>
        <a:lstStyle/>
        <a:p>
          <a:r>
            <a:rPr lang="it-IT" sz="1800" dirty="0"/>
            <a:t>Autorimessa &gt; 1000 mq fino a 3000 mq esistente</a:t>
          </a:r>
        </a:p>
        <a:p>
          <a:r>
            <a:rPr lang="it-IT" sz="1800" dirty="0"/>
            <a:t>di un condominio</a:t>
          </a:r>
        </a:p>
      </dgm:t>
    </dgm:pt>
    <dgm:pt modelId="{FC0DF864-09ED-4D1F-BD56-650B2EC4B8B7}" type="parTrans" cxnId="{1E037C7D-9D9E-4F38-AE63-C38CB01C1C7A}">
      <dgm:prSet/>
      <dgm:spPr/>
      <dgm:t>
        <a:bodyPr/>
        <a:lstStyle/>
        <a:p>
          <a:endParaRPr lang="it-IT" sz="2000"/>
        </a:p>
      </dgm:t>
    </dgm:pt>
    <dgm:pt modelId="{AA27DA31-D1D9-4501-806E-47BD07980ADA}" type="sibTrans" cxnId="{1E037C7D-9D9E-4F38-AE63-C38CB01C1C7A}">
      <dgm:prSet custT="1"/>
      <dgm:spPr/>
      <dgm:t>
        <a:bodyPr/>
        <a:lstStyle/>
        <a:p>
          <a:endParaRPr lang="it-IT" sz="1400"/>
        </a:p>
      </dgm:t>
    </dgm:pt>
    <dgm:pt modelId="{EB592CE7-93EA-428D-9CEC-A7F9D63A515F}">
      <dgm:prSet phldrT="[Testo]" custT="1"/>
      <dgm:spPr/>
      <dgm:t>
        <a:bodyPr/>
        <a:lstStyle/>
        <a:p>
          <a:r>
            <a:rPr lang="it-IT" sz="1600" dirty="0"/>
            <a:t>Categoria B </a:t>
          </a:r>
        </a:p>
        <a:p>
          <a:r>
            <a:rPr lang="it-IT" sz="1600" dirty="0"/>
            <a:t>Attività  </a:t>
          </a:r>
          <a:r>
            <a:rPr lang="it-IT" sz="1600" dirty="0" err="1"/>
            <a:t>n°</a:t>
          </a:r>
          <a:r>
            <a:rPr lang="it-IT" sz="1600" dirty="0"/>
            <a:t> 75</a:t>
          </a:r>
        </a:p>
        <a:p>
          <a:r>
            <a:rPr lang="it-IT" sz="1600" dirty="0"/>
            <a:t>Allegato A</a:t>
          </a:r>
        </a:p>
        <a:p>
          <a:r>
            <a:rPr lang="it-IT" sz="1600" dirty="0"/>
            <a:t>DPR 151-2011</a:t>
          </a:r>
        </a:p>
      </dgm:t>
    </dgm:pt>
    <dgm:pt modelId="{174FBC36-366A-4A5F-9AD9-6174A7701B5D}" type="parTrans" cxnId="{C0E6E47D-8568-462E-882F-D1658E242D77}">
      <dgm:prSet/>
      <dgm:spPr/>
      <dgm:t>
        <a:bodyPr/>
        <a:lstStyle/>
        <a:p>
          <a:endParaRPr lang="it-IT" sz="2000"/>
        </a:p>
      </dgm:t>
    </dgm:pt>
    <dgm:pt modelId="{E86C736A-2F69-4C5D-BD64-92941C28EDA5}" type="sibTrans" cxnId="{C0E6E47D-8568-462E-882F-D1658E242D77}">
      <dgm:prSet custT="1"/>
      <dgm:spPr/>
      <dgm:t>
        <a:bodyPr/>
        <a:lstStyle/>
        <a:p>
          <a:endParaRPr lang="it-IT" sz="1400"/>
        </a:p>
      </dgm:t>
    </dgm:pt>
    <dgm:pt modelId="{AFE466BE-5323-4846-A4AC-16070A5A885F}">
      <dgm:prSet phldrT="[Testo]" custT="1"/>
      <dgm:spPr/>
      <dgm:t>
        <a:bodyPr/>
        <a:lstStyle/>
        <a:p>
          <a:r>
            <a:rPr lang="it-IT" sz="2000" dirty="0"/>
            <a:t>Presentazione parere di conformità ai VVF </a:t>
          </a:r>
        </a:p>
      </dgm:t>
    </dgm:pt>
    <dgm:pt modelId="{296CD9F4-7E92-41BA-829F-F7547CB666B0}" type="parTrans" cxnId="{9C11E214-332D-4393-B790-50A27A06D5F8}">
      <dgm:prSet/>
      <dgm:spPr/>
      <dgm:t>
        <a:bodyPr/>
        <a:lstStyle/>
        <a:p>
          <a:endParaRPr lang="it-IT" sz="2000"/>
        </a:p>
      </dgm:t>
    </dgm:pt>
    <dgm:pt modelId="{054889C6-F992-40EA-8AC8-6916BCD65CCB}" type="sibTrans" cxnId="{9C11E214-332D-4393-B790-50A27A06D5F8}">
      <dgm:prSet/>
      <dgm:spPr/>
      <dgm:t>
        <a:bodyPr/>
        <a:lstStyle/>
        <a:p>
          <a:endParaRPr lang="it-IT" sz="2000"/>
        </a:p>
      </dgm:t>
    </dgm:pt>
    <dgm:pt modelId="{CF97E661-E837-405F-A286-475D347D0530}">
      <dgm:prSet custT="1"/>
      <dgm:spPr/>
      <dgm:t>
        <a:bodyPr/>
        <a:lstStyle/>
        <a:p>
          <a:r>
            <a:rPr lang="it-IT" sz="1800" dirty="0"/>
            <a:t>L’attività non potrà essere tenuta in esercizio</a:t>
          </a:r>
        </a:p>
      </dgm:t>
    </dgm:pt>
    <dgm:pt modelId="{07644D26-78B9-40E0-A27E-3C2A1995EE76}" type="parTrans" cxnId="{B8FE2523-4856-48AA-AC41-5956E2D40BE8}">
      <dgm:prSet/>
      <dgm:spPr/>
      <dgm:t>
        <a:bodyPr/>
        <a:lstStyle/>
        <a:p>
          <a:endParaRPr lang="it-IT"/>
        </a:p>
      </dgm:t>
    </dgm:pt>
    <dgm:pt modelId="{DC00DC54-6D11-4300-A8EA-4C6DF6961313}" type="sibTrans" cxnId="{B8FE2523-4856-48AA-AC41-5956E2D40BE8}">
      <dgm:prSet/>
      <dgm:spPr/>
      <dgm:t>
        <a:bodyPr/>
        <a:lstStyle/>
        <a:p>
          <a:endParaRPr lang="it-IT"/>
        </a:p>
      </dgm:t>
    </dgm:pt>
    <dgm:pt modelId="{DF1B8920-42C3-4134-B385-BA4389B87779}">
      <dgm:prSet custT="1"/>
      <dgm:spPr/>
      <dgm:t>
        <a:bodyPr/>
        <a:lstStyle/>
        <a:p>
          <a:r>
            <a:rPr lang="it-IT" sz="1600" dirty="0"/>
            <a:t>Se valutazione progetto favorevole - A lavori ultimati, se previsti, presentazione SCIA</a:t>
          </a:r>
        </a:p>
      </dgm:t>
    </dgm:pt>
    <dgm:pt modelId="{40CD1A9F-1FF1-4C1A-95B5-1B2ED3179D1B}" type="parTrans" cxnId="{8F5836C5-6C10-4F09-A700-92D1A4317807}">
      <dgm:prSet/>
      <dgm:spPr/>
      <dgm:t>
        <a:bodyPr/>
        <a:lstStyle/>
        <a:p>
          <a:endParaRPr lang="it-IT"/>
        </a:p>
      </dgm:t>
    </dgm:pt>
    <dgm:pt modelId="{BD955C2B-AD91-4EA2-9AFE-3331CC02CF26}" type="sibTrans" cxnId="{8F5836C5-6C10-4F09-A700-92D1A4317807}">
      <dgm:prSet/>
      <dgm:spPr/>
      <dgm:t>
        <a:bodyPr/>
        <a:lstStyle/>
        <a:p>
          <a:endParaRPr lang="it-IT"/>
        </a:p>
      </dgm:t>
    </dgm:pt>
    <dgm:pt modelId="{D10BB0C3-DBA3-4FCA-8A7C-7B2861FCE3F8}">
      <dgm:prSet custT="1"/>
      <dgm:spPr/>
      <dgm:t>
        <a:bodyPr/>
        <a:lstStyle/>
        <a:p>
          <a:r>
            <a:rPr lang="it-IT" sz="1600" dirty="0"/>
            <a:t>Si allega: asseverazione che comprende : grafici, certificazioni impianti elettrici,  e di impianti gas se esistono) certificazione resistenza al fuoco strutture, porte REI (se esistono)  </a:t>
          </a:r>
        </a:p>
      </dgm:t>
    </dgm:pt>
    <dgm:pt modelId="{C085FAB5-4AB5-4EA1-948B-B271C6CF2EDE}" type="parTrans" cxnId="{18380319-69AF-4E48-8C97-1E906C4D6AC3}">
      <dgm:prSet/>
      <dgm:spPr/>
      <dgm:t>
        <a:bodyPr/>
        <a:lstStyle/>
        <a:p>
          <a:endParaRPr lang="it-IT"/>
        </a:p>
      </dgm:t>
    </dgm:pt>
    <dgm:pt modelId="{D589A06C-B364-4942-931F-EB4D44B449CD}" type="sibTrans" cxnId="{18380319-69AF-4E48-8C97-1E906C4D6AC3}">
      <dgm:prSet/>
      <dgm:spPr/>
      <dgm:t>
        <a:bodyPr/>
        <a:lstStyle/>
        <a:p>
          <a:endParaRPr lang="it-IT"/>
        </a:p>
      </dgm:t>
    </dgm:pt>
    <dgm:pt modelId="{3238F0A2-8B01-4D15-80F7-CC4A19AB8F5A}">
      <dgm:prSet/>
      <dgm:spPr/>
      <dgm:t>
        <a:bodyPr/>
        <a:lstStyle/>
        <a:p>
          <a:r>
            <a:rPr lang="it-IT" dirty="0"/>
            <a:t>I VVF rilasciano verbale di visita (equivalente vecchio CPI)</a:t>
          </a:r>
        </a:p>
      </dgm:t>
    </dgm:pt>
    <dgm:pt modelId="{674817F5-1815-440C-9A89-10C1AE7DDFB3}" type="parTrans" cxnId="{77CABAFB-9FB1-4863-B7DF-1C9058F85B2C}">
      <dgm:prSet/>
      <dgm:spPr/>
      <dgm:t>
        <a:bodyPr/>
        <a:lstStyle/>
        <a:p>
          <a:endParaRPr lang="it-IT"/>
        </a:p>
      </dgm:t>
    </dgm:pt>
    <dgm:pt modelId="{6485799B-2ED6-407F-A772-FB89A029CB79}" type="sibTrans" cxnId="{77CABAFB-9FB1-4863-B7DF-1C9058F85B2C}">
      <dgm:prSet/>
      <dgm:spPr/>
      <dgm:t>
        <a:bodyPr/>
        <a:lstStyle/>
        <a:p>
          <a:endParaRPr lang="it-IT"/>
        </a:p>
      </dgm:t>
    </dgm:pt>
    <dgm:pt modelId="{7134560E-8022-4C72-A2D1-3016B07CBC1B}">
      <dgm:prSet/>
      <dgm:spPr/>
      <dgm:t>
        <a:bodyPr/>
        <a:lstStyle/>
        <a:p>
          <a:r>
            <a:rPr lang="it-IT" dirty="0"/>
            <a:t>Adozione provvedimenti salvaguardia pubblica e privata incolumità</a:t>
          </a:r>
        </a:p>
      </dgm:t>
    </dgm:pt>
    <dgm:pt modelId="{967C7F7D-004B-4118-837A-8E85AB3A8FAF}" type="parTrans" cxnId="{524D3FBE-EC45-43C1-96F2-ADA11837B03F}">
      <dgm:prSet/>
      <dgm:spPr/>
      <dgm:t>
        <a:bodyPr/>
        <a:lstStyle/>
        <a:p>
          <a:endParaRPr lang="it-IT"/>
        </a:p>
      </dgm:t>
    </dgm:pt>
    <dgm:pt modelId="{74F396BC-1092-4FC7-B229-A5D78E5B866F}" type="sibTrans" cxnId="{524D3FBE-EC45-43C1-96F2-ADA11837B03F}">
      <dgm:prSet/>
      <dgm:spPr/>
      <dgm:t>
        <a:bodyPr/>
        <a:lstStyle/>
        <a:p>
          <a:endParaRPr lang="it-IT"/>
        </a:p>
      </dgm:t>
    </dgm:pt>
    <dgm:pt modelId="{56D1780C-0E05-4677-8F8D-781E5B671CD9}">
      <dgm:prSet/>
      <dgm:spPr/>
      <dgm:t>
        <a:bodyPr/>
        <a:lstStyle/>
        <a:p>
          <a:r>
            <a:rPr lang="it-IT" dirty="0"/>
            <a:t>Visita a campione entro 60 </a:t>
          </a:r>
          <a:r>
            <a:rPr lang="it-IT" dirty="0" err="1"/>
            <a:t>gg</a:t>
          </a:r>
          <a:endParaRPr lang="it-IT" dirty="0"/>
        </a:p>
        <a:p>
          <a:r>
            <a:rPr lang="it-IT" dirty="0"/>
            <a:t>Favorevole ?</a:t>
          </a:r>
        </a:p>
        <a:p>
          <a:r>
            <a:rPr lang="it-IT" dirty="0"/>
            <a:t>SI</a:t>
          </a:r>
        </a:p>
      </dgm:t>
    </dgm:pt>
    <dgm:pt modelId="{1D21E747-B4CA-424F-B63F-836A0DC6DD1E}" type="parTrans" cxnId="{5A4E05FC-C036-4BFC-B07C-AE94D3CA6DBD}">
      <dgm:prSet/>
      <dgm:spPr/>
      <dgm:t>
        <a:bodyPr/>
        <a:lstStyle/>
        <a:p>
          <a:endParaRPr lang="it-IT"/>
        </a:p>
      </dgm:t>
    </dgm:pt>
    <dgm:pt modelId="{2D430A32-69E2-478A-8B75-2CD63E805503}" type="sibTrans" cxnId="{5A4E05FC-C036-4BFC-B07C-AE94D3CA6DBD}">
      <dgm:prSet/>
      <dgm:spPr/>
      <dgm:t>
        <a:bodyPr/>
        <a:lstStyle/>
        <a:p>
          <a:endParaRPr lang="it-IT"/>
        </a:p>
      </dgm:t>
    </dgm:pt>
    <dgm:pt modelId="{55A68FD3-652B-4875-9D7E-0DBA33EFCA78}" type="pres">
      <dgm:prSet presAssocID="{341C1CEC-FCF6-4277-A736-1B954E974C83}" presName="diagram" presStyleCnt="0">
        <dgm:presLayoutVars>
          <dgm:dir/>
          <dgm:resizeHandles val="exact"/>
        </dgm:presLayoutVars>
      </dgm:prSet>
      <dgm:spPr/>
    </dgm:pt>
    <dgm:pt modelId="{ABC44764-F6A4-4A78-BBBD-96531AE6BEF6}" type="pres">
      <dgm:prSet presAssocID="{5FD22A97-856A-4A8B-8CBB-0EF20560872D}" presName="node" presStyleLbl="node1" presStyleIdx="0" presStyleCnt="9" custScaleX="141134">
        <dgm:presLayoutVars>
          <dgm:bulletEnabled val="1"/>
        </dgm:presLayoutVars>
      </dgm:prSet>
      <dgm:spPr/>
    </dgm:pt>
    <dgm:pt modelId="{429E61EF-F461-445B-80EA-0D855EBF7D44}" type="pres">
      <dgm:prSet presAssocID="{AA27DA31-D1D9-4501-806E-47BD07980ADA}" presName="sibTrans" presStyleLbl="sibTrans2D1" presStyleIdx="0" presStyleCnt="8"/>
      <dgm:spPr/>
    </dgm:pt>
    <dgm:pt modelId="{36568C6F-BA5D-4576-9A26-5CC0C9C95254}" type="pres">
      <dgm:prSet presAssocID="{AA27DA31-D1D9-4501-806E-47BD07980ADA}" presName="connectorText" presStyleLbl="sibTrans2D1" presStyleIdx="0" presStyleCnt="8"/>
      <dgm:spPr/>
    </dgm:pt>
    <dgm:pt modelId="{EC6A241D-09A3-4582-81C1-6B9E4E279DFC}" type="pres">
      <dgm:prSet presAssocID="{EB592CE7-93EA-428D-9CEC-A7F9D63A515F}" presName="node" presStyleLbl="node1" presStyleIdx="1" presStyleCnt="9">
        <dgm:presLayoutVars>
          <dgm:bulletEnabled val="1"/>
        </dgm:presLayoutVars>
      </dgm:prSet>
      <dgm:spPr/>
    </dgm:pt>
    <dgm:pt modelId="{93084333-72BB-4D13-AEEA-35B42F0D872F}" type="pres">
      <dgm:prSet presAssocID="{E86C736A-2F69-4C5D-BD64-92941C28EDA5}" presName="sibTrans" presStyleLbl="sibTrans2D1" presStyleIdx="1" presStyleCnt="8"/>
      <dgm:spPr/>
    </dgm:pt>
    <dgm:pt modelId="{7F024CD9-C8C6-4A8C-B532-E5490B7213C5}" type="pres">
      <dgm:prSet presAssocID="{E86C736A-2F69-4C5D-BD64-92941C28EDA5}" presName="connectorText" presStyleLbl="sibTrans2D1" presStyleIdx="1" presStyleCnt="8"/>
      <dgm:spPr/>
    </dgm:pt>
    <dgm:pt modelId="{AE785C4F-C25F-4B2E-8B5C-10CDBB64712E}" type="pres">
      <dgm:prSet presAssocID="{7134560E-8022-4C72-A2D1-3016B07CBC1B}" presName="node" presStyleLbl="node1" presStyleIdx="2" presStyleCnt="9">
        <dgm:presLayoutVars>
          <dgm:bulletEnabled val="1"/>
        </dgm:presLayoutVars>
      </dgm:prSet>
      <dgm:spPr/>
    </dgm:pt>
    <dgm:pt modelId="{39644C85-7A8B-4794-BD44-0A16C0CFFB2D}" type="pres">
      <dgm:prSet presAssocID="{74F396BC-1092-4FC7-B229-A5D78E5B866F}" presName="sibTrans" presStyleLbl="sibTrans2D1" presStyleIdx="2" presStyleCnt="8"/>
      <dgm:spPr/>
    </dgm:pt>
    <dgm:pt modelId="{F607F0A6-B162-4C51-9D37-1431B4FD2568}" type="pres">
      <dgm:prSet presAssocID="{74F396BC-1092-4FC7-B229-A5D78E5B866F}" presName="connectorText" presStyleLbl="sibTrans2D1" presStyleIdx="2" presStyleCnt="8"/>
      <dgm:spPr/>
    </dgm:pt>
    <dgm:pt modelId="{D95C5DA5-AF6F-4885-A9A1-8BFD5446D8FD}" type="pres">
      <dgm:prSet presAssocID="{AFE466BE-5323-4846-A4AC-16070A5A885F}" presName="node" presStyleLbl="node1" presStyleIdx="3" presStyleCnt="9" custScaleX="114988">
        <dgm:presLayoutVars>
          <dgm:bulletEnabled val="1"/>
        </dgm:presLayoutVars>
      </dgm:prSet>
      <dgm:spPr/>
    </dgm:pt>
    <dgm:pt modelId="{03E697D8-46E2-41E9-A1D5-A9D69E1CE864}" type="pres">
      <dgm:prSet presAssocID="{054889C6-F992-40EA-8AC8-6916BCD65CCB}" presName="sibTrans" presStyleLbl="sibTrans2D1" presStyleIdx="3" presStyleCnt="8"/>
      <dgm:spPr/>
    </dgm:pt>
    <dgm:pt modelId="{1938BBCD-FB9F-42B7-9ECC-0F0915E79A98}" type="pres">
      <dgm:prSet presAssocID="{054889C6-F992-40EA-8AC8-6916BCD65CCB}" presName="connectorText" presStyleLbl="sibTrans2D1" presStyleIdx="3" presStyleCnt="8"/>
      <dgm:spPr/>
    </dgm:pt>
    <dgm:pt modelId="{FB39ACBD-18C9-4E3C-96C9-D628E0647457}" type="pres">
      <dgm:prSet presAssocID="{CF97E661-E837-405F-A286-475D347D0530}" presName="node" presStyleLbl="node1" presStyleIdx="4" presStyleCnt="9">
        <dgm:presLayoutVars>
          <dgm:bulletEnabled val="1"/>
        </dgm:presLayoutVars>
      </dgm:prSet>
      <dgm:spPr/>
    </dgm:pt>
    <dgm:pt modelId="{0AEB41C3-C52F-4067-9C3A-583CFEF5EB99}" type="pres">
      <dgm:prSet presAssocID="{DC00DC54-6D11-4300-A8EA-4C6DF6961313}" presName="sibTrans" presStyleLbl="sibTrans2D1" presStyleIdx="4" presStyleCnt="8"/>
      <dgm:spPr/>
    </dgm:pt>
    <dgm:pt modelId="{21909FB9-EE25-4196-8699-55BA37EF0A36}" type="pres">
      <dgm:prSet presAssocID="{DC00DC54-6D11-4300-A8EA-4C6DF6961313}" presName="connectorText" presStyleLbl="sibTrans2D1" presStyleIdx="4" presStyleCnt="8"/>
      <dgm:spPr/>
    </dgm:pt>
    <dgm:pt modelId="{B4B86C17-38FB-45C8-9CC8-21E356C41911}" type="pres">
      <dgm:prSet presAssocID="{DF1B8920-42C3-4134-B385-BA4389B87779}" presName="node" presStyleLbl="node1" presStyleIdx="5" presStyleCnt="9" custScaleX="129171">
        <dgm:presLayoutVars>
          <dgm:bulletEnabled val="1"/>
        </dgm:presLayoutVars>
      </dgm:prSet>
      <dgm:spPr/>
    </dgm:pt>
    <dgm:pt modelId="{9AC96249-5124-4332-B170-9FC2CE9373CC}" type="pres">
      <dgm:prSet presAssocID="{BD955C2B-AD91-4EA2-9AFE-3331CC02CF26}" presName="sibTrans" presStyleLbl="sibTrans2D1" presStyleIdx="5" presStyleCnt="8"/>
      <dgm:spPr/>
    </dgm:pt>
    <dgm:pt modelId="{7DC940B8-E07A-437A-8CAA-7D28190E3982}" type="pres">
      <dgm:prSet presAssocID="{BD955C2B-AD91-4EA2-9AFE-3331CC02CF26}" presName="connectorText" presStyleLbl="sibTrans2D1" presStyleIdx="5" presStyleCnt="8"/>
      <dgm:spPr/>
    </dgm:pt>
    <dgm:pt modelId="{0C02DE65-D131-472E-876B-B7C965FE3D4E}" type="pres">
      <dgm:prSet presAssocID="{D10BB0C3-DBA3-4FCA-8A7C-7B2861FCE3F8}" presName="node" presStyleLbl="node1" presStyleIdx="6" presStyleCnt="9" custScaleX="206643" custScaleY="137753">
        <dgm:presLayoutVars>
          <dgm:bulletEnabled val="1"/>
        </dgm:presLayoutVars>
      </dgm:prSet>
      <dgm:spPr/>
    </dgm:pt>
    <dgm:pt modelId="{056FB2DB-F404-44C1-9581-A008F5048034}" type="pres">
      <dgm:prSet presAssocID="{D589A06C-B364-4942-931F-EB4D44B449CD}" presName="sibTrans" presStyleLbl="sibTrans2D1" presStyleIdx="6" presStyleCnt="8"/>
      <dgm:spPr/>
    </dgm:pt>
    <dgm:pt modelId="{FFE69F6C-88B3-4BBC-87D2-47AA68D39439}" type="pres">
      <dgm:prSet presAssocID="{D589A06C-B364-4942-931F-EB4D44B449CD}" presName="connectorText" presStyleLbl="sibTrans2D1" presStyleIdx="6" presStyleCnt="8"/>
      <dgm:spPr/>
    </dgm:pt>
    <dgm:pt modelId="{06E3A836-2BEE-4717-8171-70F0089E8ADC}" type="pres">
      <dgm:prSet presAssocID="{56D1780C-0E05-4677-8F8D-781E5B671CD9}" presName="node" presStyleLbl="node1" presStyleIdx="7" presStyleCnt="9">
        <dgm:presLayoutVars>
          <dgm:bulletEnabled val="1"/>
        </dgm:presLayoutVars>
      </dgm:prSet>
      <dgm:spPr/>
    </dgm:pt>
    <dgm:pt modelId="{E88A6F99-A288-43EB-A944-38E9F292120C}" type="pres">
      <dgm:prSet presAssocID="{2D430A32-69E2-478A-8B75-2CD63E805503}" presName="sibTrans" presStyleLbl="sibTrans2D1" presStyleIdx="7" presStyleCnt="8"/>
      <dgm:spPr/>
    </dgm:pt>
    <dgm:pt modelId="{4FF83C08-1CC5-4469-A699-1E2D66C8EEA0}" type="pres">
      <dgm:prSet presAssocID="{2D430A32-69E2-478A-8B75-2CD63E805503}" presName="connectorText" presStyleLbl="sibTrans2D1" presStyleIdx="7" presStyleCnt="8"/>
      <dgm:spPr/>
    </dgm:pt>
    <dgm:pt modelId="{EDA23A19-6BAC-48F2-9511-F95C8C5F2F41}" type="pres">
      <dgm:prSet presAssocID="{3238F0A2-8B01-4D15-80F7-CC4A19AB8F5A}" presName="node" presStyleLbl="node1" presStyleIdx="8" presStyleCnt="9">
        <dgm:presLayoutVars>
          <dgm:bulletEnabled val="1"/>
        </dgm:presLayoutVars>
      </dgm:prSet>
      <dgm:spPr/>
    </dgm:pt>
  </dgm:ptLst>
  <dgm:cxnLst>
    <dgm:cxn modelId="{2B07C702-CCF5-4525-8C1D-1CBD46FE9428}" type="presOf" srcId="{341C1CEC-FCF6-4277-A736-1B954E974C83}" destId="{55A68FD3-652B-4875-9D7E-0DBA33EFCA78}" srcOrd="0" destOrd="0" presId="urn:microsoft.com/office/officeart/2005/8/layout/process5"/>
    <dgm:cxn modelId="{CE6E6E03-D9FB-47B9-865C-9327AAC4474B}" type="presOf" srcId="{CF97E661-E837-405F-A286-475D347D0530}" destId="{FB39ACBD-18C9-4E3C-96C9-D628E0647457}" srcOrd="0" destOrd="0" presId="urn:microsoft.com/office/officeart/2005/8/layout/process5"/>
    <dgm:cxn modelId="{25A42413-5322-4189-A6F8-ED9D44C85DB6}" type="presOf" srcId="{7134560E-8022-4C72-A2D1-3016B07CBC1B}" destId="{AE785C4F-C25F-4B2E-8B5C-10CDBB64712E}" srcOrd="0" destOrd="0" presId="urn:microsoft.com/office/officeart/2005/8/layout/process5"/>
    <dgm:cxn modelId="{9C11E214-332D-4393-B790-50A27A06D5F8}" srcId="{341C1CEC-FCF6-4277-A736-1B954E974C83}" destId="{AFE466BE-5323-4846-A4AC-16070A5A885F}" srcOrd="3" destOrd="0" parTransId="{296CD9F4-7E92-41BA-829F-F7547CB666B0}" sibTransId="{054889C6-F992-40EA-8AC8-6916BCD65CCB}"/>
    <dgm:cxn modelId="{18380319-69AF-4E48-8C97-1E906C4D6AC3}" srcId="{341C1CEC-FCF6-4277-A736-1B954E974C83}" destId="{D10BB0C3-DBA3-4FCA-8A7C-7B2861FCE3F8}" srcOrd="6" destOrd="0" parTransId="{C085FAB5-4AB5-4EA1-948B-B271C6CF2EDE}" sibTransId="{D589A06C-B364-4942-931F-EB4D44B449CD}"/>
    <dgm:cxn modelId="{B1616F20-4C4D-4BEC-AD70-C35F96DF6293}" type="presOf" srcId="{E86C736A-2F69-4C5D-BD64-92941C28EDA5}" destId="{7F024CD9-C8C6-4A8C-B532-E5490B7213C5}" srcOrd="1" destOrd="0" presId="urn:microsoft.com/office/officeart/2005/8/layout/process5"/>
    <dgm:cxn modelId="{B8FE2523-4856-48AA-AC41-5956E2D40BE8}" srcId="{341C1CEC-FCF6-4277-A736-1B954E974C83}" destId="{CF97E661-E837-405F-A286-475D347D0530}" srcOrd="4" destOrd="0" parTransId="{07644D26-78B9-40E0-A27E-3C2A1995EE76}" sibTransId="{DC00DC54-6D11-4300-A8EA-4C6DF6961313}"/>
    <dgm:cxn modelId="{EE5FB62D-4AE1-430E-92DB-2BF884E675B2}" type="presOf" srcId="{054889C6-F992-40EA-8AC8-6916BCD65CCB}" destId="{03E697D8-46E2-41E9-A1D5-A9D69E1CE864}" srcOrd="0" destOrd="0" presId="urn:microsoft.com/office/officeart/2005/8/layout/process5"/>
    <dgm:cxn modelId="{D3079231-CD51-4144-8E05-CD30BF7FE58C}" type="presOf" srcId="{74F396BC-1092-4FC7-B229-A5D78E5B866F}" destId="{39644C85-7A8B-4794-BD44-0A16C0CFFB2D}" srcOrd="0" destOrd="0" presId="urn:microsoft.com/office/officeart/2005/8/layout/process5"/>
    <dgm:cxn modelId="{E68F8438-04CE-4BF6-A537-E35D9199AB77}" type="presOf" srcId="{BD955C2B-AD91-4EA2-9AFE-3331CC02CF26}" destId="{7DC940B8-E07A-437A-8CAA-7D28190E3982}" srcOrd="1" destOrd="0" presId="urn:microsoft.com/office/officeart/2005/8/layout/process5"/>
    <dgm:cxn modelId="{293CEB38-66E7-4DB0-89CF-1BBEF2244F17}" type="presOf" srcId="{DC00DC54-6D11-4300-A8EA-4C6DF6961313}" destId="{21909FB9-EE25-4196-8699-55BA37EF0A36}" srcOrd="1" destOrd="0" presId="urn:microsoft.com/office/officeart/2005/8/layout/process5"/>
    <dgm:cxn modelId="{B4123144-818F-4677-AF0C-D89AC3ECC3BF}" type="presOf" srcId="{AFE466BE-5323-4846-A4AC-16070A5A885F}" destId="{D95C5DA5-AF6F-4885-A9A1-8BFD5446D8FD}" srcOrd="0" destOrd="0" presId="urn:microsoft.com/office/officeart/2005/8/layout/process5"/>
    <dgm:cxn modelId="{F9A04E67-D055-47E4-B276-6887C2D3711F}" type="presOf" srcId="{2D430A32-69E2-478A-8B75-2CD63E805503}" destId="{E88A6F99-A288-43EB-A944-38E9F292120C}" srcOrd="0" destOrd="0" presId="urn:microsoft.com/office/officeart/2005/8/layout/process5"/>
    <dgm:cxn modelId="{DE73126B-BEA9-4CF5-9502-E5DE186D2666}" type="presOf" srcId="{2D430A32-69E2-478A-8B75-2CD63E805503}" destId="{4FF83C08-1CC5-4469-A699-1E2D66C8EEA0}" srcOrd="1" destOrd="0" presId="urn:microsoft.com/office/officeart/2005/8/layout/process5"/>
    <dgm:cxn modelId="{EBB00D6F-3169-4070-BDD8-58571ADE488A}" type="presOf" srcId="{5FD22A97-856A-4A8B-8CBB-0EF20560872D}" destId="{ABC44764-F6A4-4A78-BBBD-96531AE6BEF6}" srcOrd="0" destOrd="0" presId="urn:microsoft.com/office/officeart/2005/8/layout/process5"/>
    <dgm:cxn modelId="{07E83855-B6D2-4A8D-BA5F-7022B9ECB4E3}" type="presOf" srcId="{D589A06C-B364-4942-931F-EB4D44B449CD}" destId="{FFE69F6C-88B3-4BBC-87D2-47AA68D39439}" srcOrd="1" destOrd="0" presId="urn:microsoft.com/office/officeart/2005/8/layout/process5"/>
    <dgm:cxn modelId="{5A948475-88F0-412B-80D6-BBB981E09EB3}" type="presOf" srcId="{DC00DC54-6D11-4300-A8EA-4C6DF6961313}" destId="{0AEB41C3-C52F-4067-9C3A-583CFEF5EB99}" srcOrd="0" destOrd="0" presId="urn:microsoft.com/office/officeart/2005/8/layout/process5"/>
    <dgm:cxn modelId="{8AC9F256-0B3C-4299-AAB4-15A5FE022D52}" type="presOf" srcId="{D10BB0C3-DBA3-4FCA-8A7C-7B2861FCE3F8}" destId="{0C02DE65-D131-472E-876B-B7C965FE3D4E}" srcOrd="0" destOrd="0" presId="urn:microsoft.com/office/officeart/2005/8/layout/process5"/>
    <dgm:cxn modelId="{8BCA7077-0E44-44CF-A4EC-167D27A9DDB3}" type="presOf" srcId="{EB592CE7-93EA-428D-9CEC-A7F9D63A515F}" destId="{EC6A241D-09A3-4582-81C1-6B9E4E279DFC}" srcOrd="0" destOrd="0" presId="urn:microsoft.com/office/officeart/2005/8/layout/process5"/>
    <dgm:cxn modelId="{45017E7A-7954-403D-976F-0F936EA43411}" type="presOf" srcId="{3238F0A2-8B01-4D15-80F7-CC4A19AB8F5A}" destId="{EDA23A19-6BAC-48F2-9511-F95C8C5F2F41}" srcOrd="0" destOrd="0" presId="urn:microsoft.com/office/officeart/2005/8/layout/process5"/>
    <dgm:cxn modelId="{1E037C7D-9D9E-4F38-AE63-C38CB01C1C7A}" srcId="{341C1CEC-FCF6-4277-A736-1B954E974C83}" destId="{5FD22A97-856A-4A8B-8CBB-0EF20560872D}" srcOrd="0" destOrd="0" parTransId="{FC0DF864-09ED-4D1F-BD56-650B2EC4B8B7}" sibTransId="{AA27DA31-D1D9-4501-806E-47BD07980ADA}"/>
    <dgm:cxn modelId="{C0E6E47D-8568-462E-882F-D1658E242D77}" srcId="{341C1CEC-FCF6-4277-A736-1B954E974C83}" destId="{EB592CE7-93EA-428D-9CEC-A7F9D63A515F}" srcOrd="1" destOrd="0" parTransId="{174FBC36-366A-4A5F-9AD9-6174A7701B5D}" sibTransId="{E86C736A-2F69-4C5D-BD64-92941C28EDA5}"/>
    <dgm:cxn modelId="{EAD6AE82-64B8-4F2A-AA44-52FDB1C592CE}" type="presOf" srcId="{E86C736A-2F69-4C5D-BD64-92941C28EDA5}" destId="{93084333-72BB-4D13-AEEA-35B42F0D872F}" srcOrd="0" destOrd="0" presId="urn:microsoft.com/office/officeart/2005/8/layout/process5"/>
    <dgm:cxn modelId="{3725E997-0B71-4589-B43A-BB8C257332FC}" type="presOf" srcId="{56D1780C-0E05-4677-8F8D-781E5B671CD9}" destId="{06E3A836-2BEE-4717-8171-70F0089E8ADC}" srcOrd="0" destOrd="0" presId="urn:microsoft.com/office/officeart/2005/8/layout/process5"/>
    <dgm:cxn modelId="{860DB6B7-685A-4C85-80B1-E23E20023D20}" type="presOf" srcId="{054889C6-F992-40EA-8AC8-6916BCD65CCB}" destId="{1938BBCD-FB9F-42B7-9ECC-0F0915E79A98}" srcOrd="1" destOrd="0" presId="urn:microsoft.com/office/officeart/2005/8/layout/process5"/>
    <dgm:cxn modelId="{524D3FBE-EC45-43C1-96F2-ADA11837B03F}" srcId="{341C1CEC-FCF6-4277-A736-1B954E974C83}" destId="{7134560E-8022-4C72-A2D1-3016B07CBC1B}" srcOrd="2" destOrd="0" parTransId="{967C7F7D-004B-4118-837A-8E85AB3A8FAF}" sibTransId="{74F396BC-1092-4FC7-B229-A5D78E5B866F}"/>
    <dgm:cxn modelId="{E4327CC0-65ED-4A4B-B82C-1EFE61178C0F}" type="presOf" srcId="{74F396BC-1092-4FC7-B229-A5D78E5B866F}" destId="{F607F0A6-B162-4C51-9D37-1431B4FD2568}" srcOrd="1" destOrd="0" presId="urn:microsoft.com/office/officeart/2005/8/layout/process5"/>
    <dgm:cxn modelId="{8F5836C5-6C10-4F09-A700-92D1A4317807}" srcId="{341C1CEC-FCF6-4277-A736-1B954E974C83}" destId="{DF1B8920-42C3-4134-B385-BA4389B87779}" srcOrd="5" destOrd="0" parTransId="{40CD1A9F-1FF1-4C1A-95B5-1B2ED3179D1B}" sibTransId="{BD955C2B-AD91-4EA2-9AFE-3331CC02CF26}"/>
    <dgm:cxn modelId="{F026FBD8-685F-4D88-A02E-5AA46B5DDDFF}" type="presOf" srcId="{DF1B8920-42C3-4134-B385-BA4389B87779}" destId="{B4B86C17-38FB-45C8-9CC8-21E356C41911}" srcOrd="0" destOrd="0" presId="urn:microsoft.com/office/officeart/2005/8/layout/process5"/>
    <dgm:cxn modelId="{F7CC2AE1-F845-4697-819A-1E65199F7833}" type="presOf" srcId="{AA27DA31-D1D9-4501-806E-47BD07980ADA}" destId="{429E61EF-F461-445B-80EA-0D855EBF7D44}" srcOrd="0" destOrd="0" presId="urn:microsoft.com/office/officeart/2005/8/layout/process5"/>
    <dgm:cxn modelId="{B6EECCF2-45F9-46A1-9BFD-EFAA708DC9CC}" type="presOf" srcId="{BD955C2B-AD91-4EA2-9AFE-3331CC02CF26}" destId="{9AC96249-5124-4332-B170-9FC2CE9373CC}" srcOrd="0" destOrd="0" presId="urn:microsoft.com/office/officeart/2005/8/layout/process5"/>
    <dgm:cxn modelId="{3B7F18F7-F6E7-416E-A7F7-3A4EEFAA655C}" type="presOf" srcId="{AA27DA31-D1D9-4501-806E-47BD07980ADA}" destId="{36568C6F-BA5D-4576-9A26-5CC0C9C95254}" srcOrd="1" destOrd="0" presId="urn:microsoft.com/office/officeart/2005/8/layout/process5"/>
    <dgm:cxn modelId="{77CABAFB-9FB1-4863-B7DF-1C9058F85B2C}" srcId="{341C1CEC-FCF6-4277-A736-1B954E974C83}" destId="{3238F0A2-8B01-4D15-80F7-CC4A19AB8F5A}" srcOrd="8" destOrd="0" parTransId="{674817F5-1815-440C-9A89-10C1AE7DDFB3}" sibTransId="{6485799B-2ED6-407F-A772-FB89A029CB79}"/>
    <dgm:cxn modelId="{5A4E05FC-C036-4BFC-B07C-AE94D3CA6DBD}" srcId="{341C1CEC-FCF6-4277-A736-1B954E974C83}" destId="{56D1780C-0E05-4677-8F8D-781E5B671CD9}" srcOrd="7" destOrd="0" parTransId="{1D21E747-B4CA-424F-B63F-836A0DC6DD1E}" sibTransId="{2D430A32-69E2-478A-8B75-2CD63E805503}"/>
    <dgm:cxn modelId="{9142CCFD-42F7-4C50-AE7E-1FEA6CDEFF3A}" type="presOf" srcId="{D589A06C-B364-4942-931F-EB4D44B449CD}" destId="{056FB2DB-F404-44C1-9581-A008F5048034}" srcOrd="0" destOrd="0" presId="urn:microsoft.com/office/officeart/2005/8/layout/process5"/>
    <dgm:cxn modelId="{D54DBE28-5524-4DD7-8084-30B3F021A9A1}" type="presParOf" srcId="{55A68FD3-652B-4875-9D7E-0DBA33EFCA78}" destId="{ABC44764-F6A4-4A78-BBBD-96531AE6BEF6}" srcOrd="0" destOrd="0" presId="urn:microsoft.com/office/officeart/2005/8/layout/process5"/>
    <dgm:cxn modelId="{F45BCE59-D7A0-4AB5-A078-997F5EEF0414}" type="presParOf" srcId="{55A68FD3-652B-4875-9D7E-0DBA33EFCA78}" destId="{429E61EF-F461-445B-80EA-0D855EBF7D44}" srcOrd="1" destOrd="0" presId="urn:microsoft.com/office/officeart/2005/8/layout/process5"/>
    <dgm:cxn modelId="{5C80556B-5718-40BB-9C96-6C015B4FC553}" type="presParOf" srcId="{429E61EF-F461-445B-80EA-0D855EBF7D44}" destId="{36568C6F-BA5D-4576-9A26-5CC0C9C95254}" srcOrd="0" destOrd="0" presId="urn:microsoft.com/office/officeart/2005/8/layout/process5"/>
    <dgm:cxn modelId="{E4BDEF90-10A2-4B7B-A63D-8C6F27B6FC88}" type="presParOf" srcId="{55A68FD3-652B-4875-9D7E-0DBA33EFCA78}" destId="{EC6A241D-09A3-4582-81C1-6B9E4E279DFC}" srcOrd="2" destOrd="0" presId="urn:microsoft.com/office/officeart/2005/8/layout/process5"/>
    <dgm:cxn modelId="{32AF462A-FB11-4FEC-9E69-889C665AA9AF}" type="presParOf" srcId="{55A68FD3-652B-4875-9D7E-0DBA33EFCA78}" destId="{93084333-72BB-4D13-AEEA-35B42F0D872F}" srcOrd="3" destOrd="0" presId="urn:microsoft.com/office/officeart/2005/8/layout/process5"/>
    <dgm:cxn modelId="{0B27F184-D8DC-4ABA-9AC6-FE879D2C649F}" type="presParOf" srcId="{93084333-72BB-4D13-AEEA-35B42F0D872F}" destId="{7F024CD9-C8C6-4A8C-B532-E5490B7213C5}" srcOrd="0" destOrd="0" presId="urn:microsoft.com/office/officeart/2005/8/layout/process5"/>
    <dgm:cxn modelId="{3A45BED4-7DDB-495E-BFE9-53B128F706E1}" type="presParOf" srcId="{55A68FD3-652B-4875-9D7E-0DBA33EFCA78}" destId="{AE785C4F-C25F-4B2E-8B5C-10CDBB64712E}" srcOrd="4" destOrd="0" presId="urn:microsoft.com/office/officeart/2005/8/layout/process5"/>
    <dgm:cxn modelId="{948E1835-8F53-4C43-9C49-6F6D79FD8DB3}" type="presParOf" srcId="{55A68FD3-652B-4875-9D7E-0DBA33EFCA78}" destId="{39644C85-7A8B-4794-BD44-0A16C0CFFB2D}" srcOrd="5" destOrd="0" presId="urn:microsoft.com/office/officeart/2005/8/layout/process5"/>
    <dgm:cxn modelId="{D4FF61ED-2C48-44F1-85FA-AF6DE77DC869}" type="presParOf" srcId="{39644C85-7A8B-4794-BD44-0A16C0CFFB2D}" destId="{F607F0A6-B162-4C51-9D37-1431B4FD2568}" srcOrd="0" destOrd="0" presId="urn:microsoft.com/office/officeart/2005/8/layout/process5"/>
    <dgm:cxn modelId="{A06C50C8-5540-4FF2-B465-604C79648F5A}" type="presParOf" srcId="{55A68FD3-652B-4875-9D7E-0DBA33EFCA78}" destId="{D95C5DA5-AF6F-4885-A9A1-8BFD5446D8FD}" srcOrd="6" destOrd="0" presId="urn:microsoft.com/office/officeart/2005/8/layout/process5"/>
    <dgm:cxn modelId="{8345CB13-117E-47FC-B094-94D70C94EB81}" type="presParOf" srcId="{55A68FD3-652B-4875-9D7E-0DBA33EFCA78}" destId="{03E697D8-46E2-41E9-A1D5-A9D69E1CE864}" srcOrd="7" destOrd="0" presId="urn:microsoft.com/office/officeart/2005/8/layout/process5"/>
    <dgm:cxn modelId="{F60DB8AB-6229-4B57-A0CE-C0D376AD4F4F}" type="presParOf" srcId="{03E697D8-46E2-41E9-A1D5-A9D69E1CE864}" destId="{1938BBCD-FB9F-42B7-9ECC-0F0915E79A98}" srcOrd="0" destOrd="0" presId="urn:microsoft.com/office/officeart/2005/8/layout/process5"/>
    <dgm:cxn modelId="{61815664-1F1E-43A9-9C07-E308F9A26926}" type="presParOf" srcId="{55A68FD3-652B-4875-9D7E-0DBA33EFCA78}" destId="{FB39ACBD-18C9-4E3C-96C9-D628E0647457}" srcOrd="8" destOrd="0" presId="urn:microsoft.com/office/officeart/2005/8/layout/process5"/>
    <dgm:cxn modelId="{09538DF7-CC2E-4D0C-8A07-0E59CEF94FFD}" type="presParOf" srcId="{55A68FD3-652B-4875-9D7E-0DBA33EFCA78}" destId="{0AEB41C3-C52F-4067-9C3A-583CFEF5EB99}" srcOrd="9" destOrd="0" presId="urn:microsoft.com/office/officeart/2005/8/layout/process5"/>
    <dgm:cxn modelId="{C797D128-98C0-424A-A225-4E5072E1984B}" type="presParOf" srcId="{0AEB41C3-C52F-4067-9C3A-583CFEF5EB99}" destId="{21909FB9-EE25-4196-8699-55BA37EF0A36}" srcOrd="0" destOrd="0" presId="urn:microsoft.com/office/officeart/2005/8/layout/process5"/>
    <dgm:cxn modelId="{30FBCC78-889E-4058-835E-2251CFC71144}" type="presParOf" srcId="{55A68FD3-652B-4875-9D7E-0DBA33EFCA78}" destId="{B4B86C17-38FB-45C8-9CC8-21E356C41911}" srcOrd="10" destOrd="0" presId="urn:microsoft.com/office/officeart/2005/8/layout/process5"/>
    <dgm:cxn modelId="{AFEB2E5E-1E6E-4BDE-950A-6E83FB0E707B}" type="presParOf" srcId="{55A68FD3-652B-4875-9D7E-0DBA33EFCA78}" destId="{9AC96249-5124-4332-B170-9FC2CE9373CC}" srcOrd="11" destOrd="0" presId="urn:microsoft.com/office/officeart/2005/8/layout/process5"/>
    <dgm:cxn modelId="{4BBC6BCE-8FA7-46E0-B8F7-509F8E2ACBCF}" type="presParOf" srcId="{9AC96249-5124-4332-B170-9FC2CE9373CC}" destId="{7DC940B8-E07A-437A-8CAA-7D28190E3982}" srcOrd="0" destOrd="0" presId="urn:microsoft.com/office/officeart/2005/8/layout/process5"/>
    <dgm:cxn modelId="{3F8B3BBA-8B80-4C28-8182-D27A79C6D14D}" type="presParOf" srcId="{55A68FD3-652B-4875-9D7E-0DBA33EFCA78}" destId="{0C02DE65-D131-472E-876B-B7C965FE3D4E}" srcOrd="12" destOrd="0" presId="urn:microsoft.com/office/officeart/2005/8/layout/process5"/>
    <dgm:cxn modelId="{15B6845B-D5E1-4D1A-AB41-4522B5C98B42}" type="presParOf" srcId="{55A68FD3-652B-4875-9D7E-0DBA33EFCA78}" destId="{056FB2DB-F404-44C1-9581-A008F5048034}" srcOrd="13" destOrd="0" presId="urn:microsoft.com/office/officeart/2005/8/layout/process5"/>
    <dgm:cxn modelId="{26A0CF64-5E9E-430D-AE3B-737A4EB36CD1}" type="presParOf" srcId="{056FB2DB-F404-44C1-9581-A008F5048034}" destId="{FFE69F6C-88B3-4BBC-87D2-47AA68D39439}" srcOrd="0" destOrd="0" presId="urn:microsoft.com/office/officeart/2005/8/layout/process5"/>
    <dgm:cxn modelId="{F862080A-4CD9-4CE7-B4EB-32851C0C7FEF}" type="presParOf" srcId="{55A68FD3-652B-4875-9D7E-0DBA33EFCA78}" destId="{06E3A836-2BEE-4717-8171-70F0089E8ADC}" srcOrd="14" destOrd="0" presId="urn:microsoft.com/office/officeart/2005/8/layout/process5"/>
    <dgm:cxn modelId="{90180CA5-C74B-4DFD-B074-6DCB5CB92689}" type="presParOf" srcId="{55A68FD3-652B-4875-9D7E-0DBA33EFCA78}" destId="{E88A6F99-A288-43EB-A944-38E9F292120C}" srcOrd="15" destOrd="0" presId="urn:microsoft.com/office/officeart/2005/8/layout/process5"/>
    <dgm:cxn modelId="{2AFE1182-4C88-4E9B-AA08-4A3C5DE2235C}" type="presParOf" srcId="{E88A6F99-A288-43EB-A944-38E9F292120C}" destId="{4FF83C08-1CC5-4469-A699-1E2D66C8EEA0}" srcOrd="0" destOrd="0" presId="urn:microsoft.com/office/officeart/2005/8/layout/process5"/>
    <dgm:cxn modelId="{CBB7ABD4-46B5-4920-AC27-62E5BE00AF8D}" type="presParOf" srcId="{55A68FD3-652B-4875-9D7E-0DBA33EFCA78}" destId="{EDA23A19-6BAC-48F2-9511-F95C8C5F2F41}" srcOrd="1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1C1CEC-FCF6-4277-A736-1B954E974C83}" type="doc">
      <dgm:prSet loTypeId="urn:microsoft.com/office/officeart/2005/8/layout/process5" loCatId="process" qsTypeId="urn:microsoft.com/office/officeart/2005/8/quickstyle/3d1" qsCatId="3D" csTypeId="urn:microsoft.com/office/officeart/2005/8/colors/accent2_2" csCatId="accent2" phldr="1"/>
      <dgm:spPr/>
    </dgm:pt>
    <dgm:pt modelId="{5FD22A97-856A-4A8B-8CBB-0EF20560872D}">
      <dgm:prSet phldrT="[Testo]" custT="1"/>
      <dgm:spPr/>
      <dgm:t>
        <a:bodyPr/>
        <a:lstStyle/>
        <a:p>
          <a:r>
            <a:rPr lang="it-IT" sz="1800" dirty="0"/>
            <a:t>Autorimessa &gt; 1000 mq fino a 3000 mq</a:t>
          </a:r>
        </a:p>
        <a:p>
          <a:r>
            <a:rPr lang="it-IT" sz="1800" dirty="0"/>
            <a:t>di una rivendita auto (attività produttiva)</a:t>
          </a:r>
        </a:p>
      </dgm:t>
    </dgm:pt>
    <dgm:pt modelId="{FC0DF864-09ED-4D1F-BD56-650B2EC4B8B7}" type="parTrans" cxnId="{1E037C7D-9D9E-4F38-AE63-C38CB01C1C7A}">
      <dgm:prSet/>
      <dgm:spPr/>
      <dgm:t>
        <a:bodyPr/>
        <a:lstStyle/>
        <a:p>
          <a:endParaRPr lang="it-IT" sz="2000"/>
        </a:p>
      </dgm:t>
    </dgm:pt>
    <dgm:pt modelId="{AA27DA31-D1D9-4501-806E-47BD07980ADA}" type="sibTrans" cxnId="{1E037C7D-9D9E-4F38-AE63-C38CB01C1C7A}">
      <dgm:prSet custT="1"/>
      <dgm:spPr/>
      <dgm:t>
        <a:bodyPr/>
        <a:lstStyle/>
        <a:p>
          <a:endParaRPr lang="it-IT" sz="1400"/>
        </a:p>
      </dgm:t>
    </dgm:pt>
    <dgm:pt modelId="{EB592CE7-93EA-428D-9CEC-A7F9D63A515F}">
      <dgm:prSet phldrT="[Testo]" custT="1"/>
      <dgm:spPr/>
      <dgm:t>
        <a:bodyPr/>
        <a:lstStyle/>
        <a:p>
          <a:r>
            <a:rPr lang="it-IT" sz="2000" dirty="0"/>
            <a:t>Categoria B Attività </a:t>
          </a:r>
          <a:r>
            <a:rPr lang="it-IT" sz="2000" dirty="0" err="1"/>
            <a:t>n°</a:t>
          </a:r>
          <a:r>
            <a:rPr lang="it-IT" sz="2000" dirty="0"/>
            <a:t> 75 Allegato A DPR 151-2011</a:t>
          </a:r>
        </a:p>
      </dgm:t>
    </dgm:pt>
    <dgm:pt modelId="{174FBC36-366A-4A5F-9AD9-6174A7701B5D}" type="parTrans" cxnId="{C0E6E47D-8568-462E-882F-D1658E242D77}">
      <dgm:prSet/>
      <dgm:spPr/>
      <dgm:t>
        <a:bodyPr/>
        <a:lstStyle/>
        <a:p>
          <a:endParaRPr lang="it-IT" sz="2000"/>
        </a:p>
      </dgm:t>
    </dgm:pt>
    <dgm:pt modelId="{E86C736A-2F69-4C5D-BD64-92941C28EDA5}" type="sibTrans" cxnId="{C0E6E47D-8568-462E-882F-D1658E242D77}">
      <dgm:prSet custT="1"/>
      <dgm:spPr/>
      <dgm:t>
        <a:bodyPr/>
        <a:lstStyle/>
        <a:p>
          <a:endParaRPr lang="it-IT" sz="1400"/>
        </a:p>
      </dgm:t>
    </dgm:pt>
    <dgm:pt modelId="{AFE466BE-5323-4846-A4AC-16070A5A885F}">
      <dgm:prSet phldrT="[Testo]" custT="1"/>
      <dgm:spPr/>
      <dgm:t>
        <a:bodyPr/>
        <a:lstStyle/>
        <a:p>
          <a:r>
            <a:rPr lang="it-IT" sz="2000" dirty="0"/>
            <a:t>Presentazione parere di conformità antincendio allo Sportello Unico Attività Produttive</a:t>
          </a:r>
        </a:p>
      </dgm:t>
    </dgm:pt>
    <dgm:pt modelId="{296CD9F4-7E92-41BA-829F-F7547CB666B0}" type="parTrans" cxnId="{9C11E214-332D-4393-B790-50A27A06D5F8}">
      <dgm:prSet/>
      <dgm:spPr/>
      <dgm:t>
        <a:bodyPr/>
        <a:lstStyle/>
        <a:p>
          <a:endParaRPr lang="it-IT" sz="2000"/>
        </a:p>
      </dgm:t>
    </dgm:pt>
    <dgm:pt modelId="{054889C6-F992-40EA-8AC8-6916BCD65CCB}" type="sibTrans" cxnId="{9C11E214-332D-4393-B790-50A27A06D5F8}">
      <dgm:prSet/>
      <dgm:spPr/>
      <dgm:t>
        <a:bodyPr/>
        <a:lstStyle/>
        <a:p>
          <a:endParaRPr lang="it-IT" sz="2000"/>
        </a:p>
      </dgm:t>
    </dgm:pt>
    <dgm:pt modelId="{CF97E661-E837-405F-A286-475D347D0530}">
      <dgm:prSet custT="1"/>
      <dgm:spPr/>
      <dgm:t>
        <a:bodyPr/>
        <a:lstStyle/>
        <a:p>
          <a:r>
            <a:rPr lang="it-IT" sz="1800" dirty="0"/>
            <a:t>L’attività (se esiste) non potrà essere tenuta in esercizio</a:t>
          </a:r>
        </a:p>
      </dgm:t>
    </dgm:pt>
    <dgm:pt modelId="{07644D26-78B9-40E0-A27E-3C2A1995EE76}" type="parTrans" cxnId="{B8FE2523-4856-48AA-AC41-5956E2D40BE8}">
      <dgm:prSet/>
      <dgm:spPr/>
      <dgm:t>
        <a:bodyPr/>
        <a:lstStyle/>
        <a:p>
          <a:endParaRPr lang="it-IT"/>
        </a:p>
      </dgm:t>
    </dgm:pt>
    <dgm:pt modelId="{DC00DC54-6D11-4300-A8EA-4C6DF6961313}" type="sibTrans" cxnId="{B8FE2523-4856-48AA-AC41-5956E2D40BE8}">
      <dgm:prSet/>
      <dgm:spPr/>
      <dgm:t>
        <a:bodyPr/>
        <a:lstStyle/>
        <a:p>
          <a:endParaRPr lang="it-IT"/>
        </a:p>
      </dgm:t>
    </dgm:pt>
    <dgm:pt modelId="{DF1B8920-42C3-4134-B385-BA4389B87779}">
      <dgm:prSet custT="1"/>
      <dgm:spPr/>
      <dgm:t>
        <a:bodyPr/>
        <a:lstStyle/>
        <a:p>
          <a:r>
            <a:rPr lang="it-IT" sz="1800" dirty="0"/>
            <a:t>Se valutazione progetto favorevole - A lavori ultimati, se previsti, presentazione SCIA  al SUAP</a:t>
          </a:r>
        </a:p>
      </dgm:t>
    </dgm:pt>
    <dgm:pt modelId="{40CD1A9F-1FF1-4C1A-95B5-1B2ED3179D1B}" type="parTrans" cxnId="{8F5836C5-6C10-4F09-A700-92D1A4317807}">
      <dgm:prSet/>
      <dgm:spPr/>
      <dgm:t>
        <a:bodyPr/>
        <a:lstStyle/>
        <a:p>
          <a:endParaRPr lang="it-IT"/>
        </a:p>
      </dgm:t>
    </dgm:pt>
    <dgm:pt modelId="{BD955C2B-AD91-4EA2-9AFE-3331CC02CF26}" type="sibTrans" cxnId="{8F5836C5-6C10-4F09-A700-92D1A4317807}">
      <dgm:prSet/>
      <dgm:spPr/>
      <dgm:t>
        <a:bodyPr/>
        <a:lstStyle/>
        <a:p>
          <a:endParaRPr lang="it-IT"/>
        </a:p>
      </dgm:t>
    </dgm:pt>
    <dgm:pt modelId="{D10BB0C3-DBA3-4FCA-8A7C-7B2861FCE3F8}">
      <dgm:prSet custT="1"/>
      <dgm:spPr/>
      <dgm:t>
        <a:bodyPr/>
        <a:lstStyle/>
        <a:p>
          <a:r>
            <a:rPr lang="it-IT" sz="1600" dirty="0"/>
            <a:t>Si allega: asseverazione che comprende : grafici, certificazioni impianti elettrici,  e di impianti gas se esistono) certificazione resistenza al fuoco strutture, porte REI (se esistono)  </a:t>
          </a:r>
        </a:p>
      </dgm:t>
    </dgm:pt>
    <dgm:pt modelId="{C085FAB5-4AB5-4EA1-948B-B271C6CF2EDE}" type="parTrans" cxnId="{18380319-69AF-4E48-8C97-1E906C4D6AC3}">
      <dgm:prSet/>
      <dgm:spPr/>
      <dgm:t>
        <a:bodyPr/>
        <a:lstStyle/>
        <a:p>
          <a:endParaRPr lang="it-IT"/>
        </a:p>
      </dgm:t>
    </dgm:pt>
    <dgm:pt modelId="{D589A06C-B364-4942-931F-EB4D44B449CD}" type="sibTrans" cxnId="{18380319-69AF-4E48-8C97-1E906C4D6AC3}">
      <dgm:prSet/>
      <dgm:spPr/>
      <dgm:t>
        <a:bodyPr/>
        <a:lstStyle/>
        <a:p>
          <a:endParaRPr lang="it-IT"/>
        </a:p>
      </dgm:t>
    </dgm:pt>
    <dgm:pt modelId="{E3CB29AB-455D-415E-A49D-89F850A375E1}">
      <dgm:prSet custT="1"/>
      <dgm:spPr/>
      <dgm:t>
        <a:bodyPr/>
        <a:lstStyle/>
        <a:p>
          <a:r>
            <a:rPr lang="it-IT" sz="2400" dirty="0"/>
            <a:t>Il SUAP trasmette ai VVF</a:t>
          </a:r>
        </a:p>
      </dgm:t>
    </dgm:pt>
    <dgm:pt modelId="{2AAA971F-45CB-41B5-A4F0-4A8DE76098D6}" type="parTrans" cxnId="{3607FAC4-E684-484F-B9D8-C41A0502744E}">
      <dgm:prSet/>
      <dgm:spPr/>
      <dgm:t>
        <a:bodyPr/>
        <a:lstStyle/>
        <a:p>
          <a:endParaRPr lang="it-IT"/>
        </a:p>
      </dgm:t>
    </dgm:pt>
    <dgm:pt modelId="{52501910-4C6C-4ACF-905F-CB3BE9DF63E9}" type="sibTrans" cxnId="{3607FAC4-E684-484F-B9D8-C41A0502744E}">
      <dgm:prSet/>
      <dgm:spPr/>
      <dgm:t>
        <a:bodyPr/>
        <a:lstStyle/>
        <a:p>
          <a:endParaRPr lang="it-IT"/>
        </a:p>
      </dgm:t>
    </dgm:pt>
    <dgm:pt modelId="{01D06CB6-80DA-40C2-BCC5-8D7626D7C84B}">
      <dgm:prSet custT="1"/>
      <dgm:spPr/>
      <dgm:t>
        <a:bodyPr/>
        <a:lstStyle/>
        <a:p>
          <a:r>
            <a:rPr lang="it-IT" sz="1600" dirty="0"/>
            <a:t>Visita a campione entro 60 </a:t>
          </a:r>
          <a:r>
            <a:rPr lang="it-IT" sz="1600" dirty="0" err="1"/>
            <a:t>gg</a:t>
          </a:r>
          <a:r>
            <a:rPr lang="it-IT" sz="1600" dirty="0"/>
            <a:t> se esito è favorevole</a:t>
          </a:r>
        </a:p>
        <a:p>
          <a:r>
            <a:rPr lang="it-IT" sz="1600" dirty="0"/>
            <a:t>I VVF rilasciano verbale di visita (equivalente vecchio CPI)</a:t>
          </a:r>
        </a:p>
      </dgm:t>
    </dgm:pt>
    <dgm:pt modelId="{3CA65656-E997-4CA1-9854-2328988F28A5}" type="parTrans" cxnId="{1AE0382B-0D6B-4D3B-AAF4-657AF071E946}">
      <dgm:prSet/>
      <dgm:spPr/>
      <dgm:t>
        <a:bodyPr/>
        <a:lstStyle/>
        <a:p>
          <a:endParaRPr lang="it-IT"/>
        </a:p>
      </dgm:t>
    </dgm:pt>
    <dgm:pt modelId="{352CB3F7-C3D0-4526-BAA5-B773D7265BFC}" type="sibTrans" cxnId="{1AE0382B-0D6B-4D3B-AAF4-657AF071E946}">
      <dgm:prSet/>
      <dgm:spPr/>
      <dgm:t>
        <a:bodyPr/>
        <a:lstStyle/>
        <a:p>
          <a:endParaRPr lang="it-IT"/>
        </a:p>
      </dgm:t>
    </dgm:pt>
    <dgm:pt modelId="{7441D44B-AD9F-4C0D-B795-35AC08CB0932}" type="pres">
      <dgm:prSet presAssocID="{341C1CEC-FCF6-4277-A736-1B954E974C83}" presName="diagram" presStyleCnt="0">
        <dgm:presLayoutVars>
          <dgm:dir/>
          <dgm:resizeHandles val="exact"/>
        </dgm:presLayoutVars>
      </dgm:prSet>
      <dgm:spPr/>
    </dgm:pt>
    <dgm:pt modelId="{283A5340-7B72-472D-8CAE-225B8D9F0EE5}" type="pres">
      <dgm:prSet presAssocID="{5FD22A97-856A-4A8B-8CBB-0EF20560872D}" presName="node" presStyleLbl="node1" presStyleIdx="0" presStyleCnt="8">
        <dgm:presLayoutVars>
          <dgm:bulletEnabled val="1"/>
        </dgm:presLayoutVars>
      </dgm:prSet>
      <dgm:spPr/>
    </dgm:pt>
    <dgm:pt modelId="{AEA3A44E-FE6D-4F9C-B3AA-66A08CDE648A}" type="pres">
      <dgm:prSet presAssocID="{AA27DA31-D1D9-4501-806E-47BD07980ADA}" presName="sibTrans" presStyleLbl="sibTrans2D1" presStyleIdx="0" presStyleCnt="7"/>
      <dgm:spPr/>
    </dgm:pt>
    <dgm:pt modelId="{8A1E4DA1-5A61-4256-93DE-C680975F2387}" type="pres">
      <dgm:prSet presAssocID="{AA27DA31-D1D9-4501-806E-47BD07980ADA}" presName="connectorText" presStyleLbl="sibTrans2D1" presStyleIdx="0" presStyleCnt="7"/>
      <dgm:spPr/>
    </dgm:pt>
    <dgm:pt modelId="{C29DAC6A-832E-44AF-BBD4-EBDCA8A3E87B}" type="pres">
      <dgm:prSet presAssocID="{EB592CE7-93EA-428D-9CEC-A7F9D63A515F}" presName="node" presStyleLbl="node1" presStyleIdx="1" presStyleCnt="8">
        <dgm:presLayoutVars>
          <dgm:bulletEnabled val="1"/>
        </dgm:presLayoutVars>
      </dgm:prSet>
      <dgm:spPr/>
    </dgm:pt>
    <dgm:pt modelId="{2666E8DF-A011-4A5E-9B10-3B6203E0C0A9}" type="pres">
      <dgm:prSet presAssocID="{E86C736A-2F69-4C5D-BD64-92941C28EDA5}" presName="sibTrans" presStyleLbl="sibTrans2D1" presStyleIdx="1" presStyleCnt="7"/>
      <dgm:spPr/>
    </dgm:pt>
    <dgm:pt modelId="{D0387862-1DC5-4CE0-9D9D-BA40C4BB2B8A}" type="pres">
      <dgm:prSet presAssocID="{E86C736A-2F69-4C5D-BD64-92941C28EDA5}" presName="connectorText" presStyleLbl="sibTrans2D1" presStyleIdx="1" presStyleCnt="7"/>
      <dgm:spPr/>
    </dgm:pt>
    <dgm:pt modelId="{A341B2A3-E3EA-476A-B843-A9BA9D99555B}" type="pres">
      <dgm:prSet presAssocID="{AFE466BE-5323-4846-A4AC-16070A5A885F}" presName="node" presStyleLbl="node1" presStyleIdx="2" presStyleCnt="8" custScaleY="133485">
        <dgm:presLayoutVars>
          <dgm:bulletEnabled val="1"/>
        </dgm:presLayoutVars>
      </dgm:prSet>
      <dgm:spPr/>
    </dgm:pt>
    <dgm:pt modelId="{B5929F30-8285-49C5-AEA4-D713CEE6538F}" type="pres">
      <dgm:prSet presAssocID="{054889C6-F992-40EA-8AC8-6916BCD65CCB}" presName="sibTrans" presStyleLbl="sibTrans2D1" presStyleIdx="2" presStyleCnt="7"/>
      <dgm:spPr/>
    </dgm:pt>
    <dgm:pt modelId="{6458FA73-9CB3-4515-A595-23A6D3909D3A}" type="pres">
      <dgm:prSet presAssocID="{054889C6-F992-40EA-8AC8-6916BCD65CCB}" presName="connectorText" presStyleLbl="sibTrans2D1" presStyleIdx="2" presStyleCnt="7"/>
      <dgm:spPr/>
    </dgm:pt>
    <dgm:pt modelId="{F44F1CFC-BA96-441A-A21E-8B1FFFA4ABE8}" type="pres">
      <dgm:prSet presAssocID="{E3CB29AB-455D-415E-A49D-89F850A375E1}" presName="node" presStyleLbl="node1" presStyleIdx="3" presStyleCnt="8">
        <dgm:presLayoutVars>
          <dgm:bulletEnabled val="1"/>
        </dgm:presLayoutVars>
      </dgm:prSet>
      <dgm:spPr/>
    </dgm:pt>
    <dgm:pt modelId="{77B5241E-FF66-48E2-AFEA-DBDB49504A3B}" type="pres">
      <dgm:prSet presAssocID="{52501910-4C6C-4ACF-905F-CB3BE9DF63E9}" presName="sibTrans" presStyleLbl="sibTrans2D1" presStyleIdx="3" presStyleCnt="7"/>
      <dgm:spPr/>
    </dgm:pt>
    <dgm:pt modelId="{89DC1D19-EC49-4B9F-BBA6-6C7024275977}" type="pres">
      <dgm:prSet presAssocID="{52501910-4C6C-4ACF-905F-CB3BE9DF63E9}" presName="connectorText" presStyleLbl="sibTrans2D1" presStyleIdx="3" presStyleCnt="7"/>
      <dgm:spPr/>
    </dgm:pt>
    <dgm:pt modelId="{E2C55430-11FF-4DF2-B7BF-1B7160BB07CF}" type="pres">
      <dgm:prSet presAssocID="{CF97E661-E837-405F-A286-475D347D0530}" presName="node" presStyleLbl="node1" presStyleIdx="4" presStyleCnt="8">
        <dgm:presLayoutVars>
          <dgm:bulletEnabled val="1"/>
        </dgm:presLayoutVars>
      </dgm:prSet>
      <dgm:spPr/>
    </dgm:pt>
    <dgm:pt modelId="{5DB67D8D-0440-41A0-B89A-CE390F5D5BA4}" type="pres">
      <dgm:prSet presAssocID="{DC00DC54-6D11-4300-A8EA-4C6DF6961313}" presName="sibTrans" presStyleLbl="sibTrans2D1" presStyleIdx="4" presStyleCnt="7"/>
      <dgm:spPr/>
    </dgm:pt>
    <dgm:pt modelId="{985AD57F-7B8D-4162-88CD-D008FC053C57}" type="pres">
      <dgm:prSet presAssocID="{DC00DC54-6D11-4300-A8EA-4C6DF6961313}" presName="connectorText" presStyleLbl="sibTrans2D1" presStyleIdx="4" presStyleCnt="7"/>
      <dgm:spPr/>
    </dgm:pt>
    <dgm:pt modelId="{E7393393-DE29-4563-ABD6-21BB2FA1D52C}" type="pres">
      <dgm:prSet presAssocID="{DF1B8920-42C3-4134-B385-BA4389B87779}" presName="node" presStyleLbl="node1" presStyleIdx="5" presStyleCnt="8">
        <dgm:presLayoutVars>
          <dgm:bulletEnabled val="1"/>
        </dgm:presLayoutVars>
      </dgm:prSet>
      <dgm:spPr/>
    </dgm:pt>
    <dgm:pt modelId="{18038008-6E2F-476D-9AA7-C18C7B569E71}" type="pres">
      <dgm:prSet presAssocID="{BD955C2B-AD91-4EA2-9AFE-3331CC02CF26}" presName="sibTrans" presStyleLbl="sibTrans2D1" presStyleIdx="5" presStyleCnt="7"/>
      <dgm:spPr/>
    </dgm:pt>
    <dgm:pt modelId="{8E076820-D5F1-41A5-933B-520ABBDFFB6D}" type="pres">
      <dgm:prSet presAssocID="{BD955C2B-AD91-4EA2-9AFE-3331CC02CF26}" presName="connectorText" presStyleLbl="sibTrans2D1" presStyleIdx="5" presStyleCnt="7"/>
      <dgm:spPr/>
    </dgm:pt>
    <dgm:pt modelId="{B07402BC-A4B9-4F6F-A1C7-38179F662120}" type="pres">
      <dgm:prSet presAssocID="{D10BB0C3-DBA3-4FCA-8A7C-7B2861FCE3F8}" presName="node" presStyleLbl="node1" presStyleIdx="6" presStyleCnt="8" custScaleX="136109">
        <dgm:presLayoutVars>
          <dgm:bulletEnabled val="1"/>
        </dgm:presLayoutVars>
      </dgm:prSet>
      <dgm:spPr/>
    </dgm:pt>
    <dgm:pt modelId="{AA3FB675-44DC-43F5-BBAA-FB0321480B44}" type="pres">
      <dgm:prSet presAssocID="{D589A06C-B364-4942-931F-EB4D44B449CD}" presName="sibTrans" presStyleLbl="sibTrans2D1" presStyleIdx="6" presStyleCnt="7"/>
      <dgm:spPr/>
    </dgm:pt>
    <dgm:pt modelId="{97E699F3-77FF-40B8-BDEF-E67CE23450B8}" type="pres">
      <dgm:prSet presAssocID="{D589A06C-B364-4942-931F-EB4D44B449CD}" presName="connectorText" presStyleLbl="sibTrans2D1" presStyleIdx="6" presStyleCnt="7"/>
      <dgm:spPr/>
    </dgm:pt>
    <dgm:pt modelId="{533082B6-2853-4F1C-9BA2-D3BA81715921}" type="pres">
      <dgm:prSet presAssocID="{01D06CB6-80DA-40C2-BCC5-8D7626D7C84B}" presName="node" presStyleLbl="node1" presStyleIdx="7" presStyleCnt="8" custScaleX="173596">
        <dgm:presLayoutVars>
          <dgm:bulletEnabled val="1"/>
        </dgm:presLayoutVars>
      </dgm:prSet>
      <dgm:spPr/>
    </dgm:pt>
  </dgm:ptLst>
  <dgm:cxnLst>
    <dgm:cxn modelId="{9C11E214-332D-4393-B790-50A27A06D5F8}" srcId="{341C1CEC-FCF6-4277-A736-1B954E974C83}" destId="{AFE466BE-5323-4846-A4AC-16070A5A885F}" srcOrd="2" destOrd="0" parTransId="{296CD9F4-7E92-41BA-829F-F7547CB666B0}" sibTransId="{054889C6-F992-40EA-8AC8-6916BCD65CCB}"/>
    <dgm:cxn modelId="{18380319-69AF-4E48-8C97-1E906C4D6AC3}" srcId="{341C1CEC-FCF6-4277-A736-1B954E974C83}" destId="{D10BB0C3-DBA3-4FCA-8A7C-7B2861FCE3F8}" srcOrd="6" destOrd="0" parTransId="{C085FAB5-4AB5-4EA1-948B-B271C6CF2EDE}" sibTransId="{D589A06C-B364-4942-931F-EB4D44B449CD}"/>
    <dgm:cxn modelId="{844C1421-14FF-4155-BEDE-1B293225AED6}" type="presOf" srcId="{E3CB29AB-455D-415E-A49D-89F850A375E1}" destId="{F44F1CFC-BA96-441A-A21E-8B1FFFA4ABE8}" srcOrd="0" destOrd="0" presId="urn:microsoft.com/office/officeart/2005/8/layout/process5"/>
    <dgm:cxn modelId="{B8FE2523-4856-48AA-AC41-5956E2D40BE8}" srcId="{341C1CEC-FCF6-4277-A736-1B954E974C83}" destId="{CF97E661-E837-405F-A286-475D347D0530}" srcOrd="4" destOrd="0" parTransId="{07644D26-78B9-40E0-A27E-3C2A1995EE76}" sibTransId="{DC00DC54-6D11-4300-A8EA-4C6DF6961313}"/>
    <dgm:cxn modelId="{5D156F24-4AFA-4DC7-AF00-5E05669EAF1D}" type="presOf" srcId="{054889C6-F992-40EA-8AC8-6916BCD65CCB}" destId="{6458FA73-9CB3-4515-A595-23A6D3909D3A}" srcOrd="1" destOrd="0" presId="urn:microsoft.com/office/officeart/2005/8/layout/process5"/>
    <dgm:cxn modelId="{F9EB152B-9B84-47C3-BEC9-C4D0B0CCB108}" type="presOf" srcId="{CF97E661-E837-405F-A286-475D347D0530}" destId="{E2C55430-11FF-4DF2-B7BF-1B7160BB07CF}" srcOrd="0" destOrd="0" presId="urn:microsoft.com/office/officeart/2005/8/layout/process5"/>
    <dgm:cxn modelId="{1AE0382B-0D6B-4D3B-AAF4-657AF071E946}" srcId="{341C1CEC-FCF6-4277-A736-1B954E974C83}" destId="{01D06CB6-80DA-40C2-BCC5-8D7626D7C84B}" srcOrd="7" destOrd="0" parTransId="{3CA65656-E997-4CA1-9854-2328988F28A5}" sibTransId="{352CB3F7-C3D0-4526-BAA5-B773D7265BFC}"/>
    <dgm:cxn modelId="{3328E22C-93A1-40EA-ACD0-608E6B9E0251}" type="presOf" srcId="{054889C6-F992-40EA-8AC8-6916BCD65CCB}" destId="{B5929F30-8285-49C5-AEA4-D713CEE6538F}" srcOrd="0" destOrd="0" presId="urn:microsoft.com/office/officeart/2005/8/layout/process5"/>
    <dgm:cxn modelId="{831C2C3A-B123-4E4C-8BFE-429915FA3648}" type="presOf" srcId="{BD955C2B-AD91-4EA2-9AFE-3331CC02CF26}" destId="{18038008-6E2F-476D-9AA7-C18C7B569E71}" srcOrd="0" destOrd="0" presId="urn:microsoft.com/office/officeart/2005/8/layout/process5"/>
    <dgm:cxn modelId="{EE839740-1424-4D57-87A6-F2735D6FA0C5}" type="presOf" srcId="{AA27DA31-D1D9-4501-806E-47BD07980ADA}" destId="{AEA3A44E-FE6D-4F9C-B3AA-66A08CDE648A}" srcOrd="0" destOrd="0" presId="urn:microsoft.com/office/officeart/2005/8/layout/process5"/>
    <dgm:cxn modelId="{03AD1245-5327-46CE-9854-70195567A79D}" type="presOf" srcId="{DF1B8920-42C3-4134-B385-BA4389B87779}" destId="{E7393393-DE29-4563-ABD6-21BB2FA1D52C}" srcOrd="0" destOrd="0" presId="urn:microsoft.com/office/officeart/2005/8/layout/process5"/>
    <dgm:cxn modelId="{69287F65-9D60-49B8-B400-BD3E26EC6D07}" type="presOf" srcId="{5FD22A97-856A-4A8B-8CBB-0EF20560872D}" destId="{283A5340-7B72-472D-8CAE-225B8D9F0EE5}" srcOrd="0" destOrd="0" presId="urn:microsoft.com/office/officeart/2005/8/layout/process5"/>
    <dgm:cxn modelId="{F3742B4D-E532-4C34-8CB1-8695E087F2C6}" type="presOf" srcId="{D589A06C-B364-4942-931F-EB4D44B449CD}" destId="{AA3FB675-44DC-43F5-BBAA-FB0321480B44}" srcOrd="0" destOrd="0" presId="urn:microsoft.com/office/officeart/2005/8/layout/process5"/>
    <dgm:cxn modelId="{145B9E6F-2CC8-482D-851D-F689AB4B9743}" type="presOf" srcId="{E86C736A-2F69-4C5D-BD64-92941C28EDA5}" destId="{D0387862-1DC5-4CE0-9D9D-BA40C4BB2B8A}" srcOrd="1" destOrd="0" presId="urn:microsoft.com/office/officeart/2005/8/layout/process5"/>
    <dgm:cxn modelId="{D9BDEA5A-9EDF-43EB-8923-95490287E672}" type="presOf" srcId="{01D06CB6-80DA-40C2-BCC5-8D7626D7C84B}" destId="{533082B6-2853-4F1C-9BA2-D3BA81715921}" srcOrd="0" destOrd="0" presId="urn:microsoft.com/office/officeart/2005/8/layout/process5"/>
    <dgm:cxn modelId="{1E037C7D-9D9E-4F38-AE63-C38CB01C1C7A}" srcId="{341C1CEC-FCF6-4277-A736-1B954E974C83}" destId="{5FD22A97-856A-4A8B-8CBB-0EF20560872D}" srcOrd="0" destOrd="0" parTransId="{FC0DF864-09ED-4D1F-BD56-650B2EC4B8B7}" sibTransId="{AA27DA31-D1D9-4501-806E-47BD07980ADA}"/>
    <dgm:cxn modelId="{C0E6E47D-8568-462E-882F-D1658E242D77}" srcId="{341C1CEC-FCF6-4277-A736-1B954E974C83}" destId="{EB592CE7-93EA-428D-9CEC-A7F9D63A515F}" srcOrd="1" destOrd="0" parTransId="{174FBC36-366A-4A5F-9AD9-6174A7701B5D}" sibTransId="{E86C736A-2F69-4C5D-BD64-92941C28EDA5}"/>
    <dgm:cxn modelId="{6FCDFC8E-C535-4ED5-ADF8-41BE7A4AE7BC}" type="presOf" srcId="{D10BB0C3-DBA3-4FCA-8A7C-7B2861FCE3F8}" destId="{B07402BC-A4B9-4F6F-A1C7-38179F662120}" srcOrd="0" destOrd="0" presId="urn:microsoft.com/office/officeart/2005/8/layout/process5"/>
    <dgm:cxn modelId="{2A064B92-3EAE-49AC-AB84-3D93FC9FA143}" type="presOf" srcId="{DC00DC54-6D11-4300-A8EA-4C6DF6961313}" destId="{5DB67D8D-0440-41A0-B89A-CE390F5D5BA4}" srcOrd="0" destOrd="0" presId="urn:microsoft.com/office/officeart/2005/8/layout/process5"/>
    <dgm:cxn modelId="{3607FAC4-E684-484F-B9D8-C41A0502744E}" srcId="{341C1CEC-FCF6-4277-A736-1B954E974C83}" destId="{E3CB29AB-455D-415E-A49D-89F850A375E1}" srcOrd="3" destOrd="0" parTransId="{2AAA971F-45CB-41B5-A4F0-4A8DE76098D6}" sibTransId="{52501910-4C6C-4ACF-905F-CB3BE9DF63E9}"/>
    <dgm:cxn modelId="{8F5836C5-6C10-4F09-A700-92D1A4317807}" srcId="{341C1CEC-FCF6-4277-A736-1B954E974C83}" destId="{DF1B8920-42C3-4134-B385-BA4389B87779}" srcOrd="5" destOrd="0" parTransId="{40CD1A9F-1FF1-4C1A-95B5-1B2ED3179D1B}" sibTransId="{BD955C2B-AD91-4EA2-9AFE-3331CC02CF26}"/>
    <dgm:cxn modelId="{E6B4E6C7-2377-4718-B256-AAFCF9B9238E}" type="presOf" srcId="{EB592CE7-93EA-428D-9CEC-A7F9D63A515F}" destId="{C29DAC6A-832E-44AF-BBD4-EBDCA8A3E87B}" srcOrd="0" destOrd="0" presId="urn:microsoft.com/office/officeart/2005/8/layout/process5"/>
    <dgm:cxn modelId="{F33C75D0-DB5D-45FB-8AA3-2D21C461E78C}" type="presOf" srcId="{D589A06C-B364-4942-931F-EB4D44B449CD}" destId="{97E699F3-77FF-40B8-BDEF-E67CE23450B8}" srcOrd="1" destOrd="0" presId="urn:microsoft.com/office/officeart/2005/8/layout/process5"/>
    <dgm:cxn modelId="{0D54B1D0-0CFD-4496-BF4F-627B5CD99CB7}" type="presOf" srcId="{341C1CEC-FCF6-4277-A736-1B954E974C83}" destId="{7441D44B-AD9F-4C0D-B795-35AC08CB0932}" srcOrd="0" destOrd="0" presId="urn:microsoft.com/office/officeart/2005/8/layout/process5"/>
    <dgm:cxn modelId="{86A340D7-3F8C-4ED3-99D6-04C9872D4EF1}" type="presOf" srcId="{52501910-4C6C-4ACF-905F-CB3BE9DF63E9}" destId="{77B5241E-FF66-48E2-AFEA-DBDB49504A3B}" srcOrd="0" destOrd="0" presId="urn:microsoft.com/office/officeart/2005/8/layout/process5"/>
    <dgm:cxn modelId="{2C541EDB-7C02-4636-9424-8CE06E1BBE23}" type="presOf" srcId="{DC00DC54-6D11-4300-A8EA-4C6DF6961313}" destId="{985AD57F-7B8D-4162-88CD-D008FC053C57}" srcOrd="1" destOrd="0" presId="urn:microsoft.com/office/officeart/2005/8/layout/process5"/>
    <dgm:cxn modelId="{F81DCADD-457C-4549-89C5-DD4530DEDEEF}" type="presOf" srcId="{AA27DA31-D1D9-4501-806E-47BD07980ADA}" destId="{8A1E4DA1-5A61-4256-93DE-C680975F2387}" srcOrd="1" destOrd="0" presId="urn:microsoft.com/office/officeart/2005/8/layout/process5"/>
    <dgm:cxn modelId="{17BC1AE1-4FED-421A-8CA2-4262D61C8BD2}" type="presOf" srcId="{BD955C2B-AD91-4EA2-9AFE-3331CC02CF26}" destId="{8E076820-D5F1-41A5-933B-520ABBDFFB6D}" srcOrd="1" destOrd="0" presId="urn:microsoft.com/office/officeart/2005/8/layout/process5"/>
    <dgm:cxn modelId="{2A0B8EE8-38F3-4E68-9EE6-B635F72A1EBA}" type="presOf" srcId="{52501910-4C6C-4ACF-905F-CB3BE9DF63E9}" destId="{89DC1D19-EC49-4B9F-BBA6-6C7024275977}" srcOrd="1" destOrd="0" presId="urn:microsoft.com/office/officeart/2005/8/layout/process5"/>
    <dgm:cxn modelId="{463C19F2-B3BF-45F9-8484-98E7EEA3C452}" type="presOf" srcId="{E86C736A-2F69-4C5D-BD64-92941C28EDA5}" destId="{2666E8DF-A011-4A5E-9B10-3B6203E0C0A9}" srcOrd="0" destOrd="0" presId="urn:microsoft.com/office/officeart/2005/8/layout/process5"/>
    <dgm:cxn modelId="{6589B1FF-6582-42BC-86E6-F9985A8CE11B}" type="presOf" srcId="{AFE466BE-5323-4846-A4AC-16070A5A885F}" destId="{A341B2A3-E3EA-476A-B843-A9BA9D99555B}" srcOrd="0" destOrd="0" presId="urn:microsoft.com/office/officeart/2005/8/layout/process5"/>
    <dgm:cxn modelId="{94595AFE-3868-4E66-BCB7-F8F51F371F1C}" type="presParOf" srcId="{7441D44B-AD9F-4C0D-B795-35AC08CB0932}" destId="{283A5340-7B72-472D-8CAE-225B8D9F0EE5}" srcOrd="0" destOrd="0" presId="urn:microsoft.com/office/officeart/2005/8/layout/process5"/>
    <dgm:cxn modelId="{D0625A57-E4CD-48C7-B2E9-1A562616845A}" type="presParOf" srcId="{7441D44B-AD9F-4C0D-B795-35AC08CB0932}" destId="{AEA3A44E-FE6D-4F9C-B3AA-66A08CDE648A}" srcOrd="1" destOrd="0" presId="urn:microsoft.com/office/officeart/2005/8/layout/process5"/>
    <dgm:cxn modelId="{538187DB-840E-4C4C-9A85-87E118598BAE}" type="presParOf" srcId="{AEA3A44E-FE6D-4F9C-B3AA-66A08CDE648A}" destId="{8A1E4DA1-5A61-4256-93DE-C680975F2387}" srcOrd="0" destOrd="0" presId="urn:microsoft.com/office/officeart/2005/8/layout/process5"/>
    <dgm:cxn modelId="{3C0349E9-6085-4CCE-8D49-2F28E2ED8102}" type="presParOf" srcId="{7441D44B-AD9F-4C0D-B795-35AC08CB0932}" destId="{C29DAC6A-832E-44AF-BBD4-EBDCA8A3E87B}" srcOrd="2" destOrd="0" presId="urn:microsoft.com/office/officeart/2005/8/layout/process5"/>
    <dgm:cxn modelId="{7CAC6397-788F-4322-BB78-7304B5213875}" type="presParOf" srcId="{7441D44B-AD9F-4C0D-B795-35AC08CB0932}" destId="{2666E8DF-A011-4A5E-9B10-3B6203E0C0A9}" srcOrd="3" destOrd="0" presId="urn:microsoft.com/office/officeart/2005/8/layout/process5"/>
    <dgm:cxn modelId="{F87FDDC1-B4B6-4CB0-8593-A03AC3E1B82F}" type="presParOf" srcId="{2666E8DF-A011-4A5E-9B10-3B6203E0C0A9}" destId="{D0387862-1DC5-4CE0-9D9D-BA40C4BB2B8A}" srcOrd="0" destOrd="0" presId="urn:microsoft.com/office/officeart/2005/8/layout/process5"/>
    <dgm:cxn modelId="{3284DCF4-94E9-4B6C-B34A-214B2BDC012D}" type="presParOf" srcId="{7441D44B-AD9F-4C0D-B795-35AC08CB0932}" destId="{A341B2A3-E3EA-476A-B843-A9BA9D99555B}" srcOrd="4" destOrd="0" presId="urn:microsoft.com/office/officeart/2005/8/layout/process5"/>
    <dgm:cxn modelId="{1D018B74-0D52-4F19-A75B-CB5DC845758E}" type="presParOf" srcId="{7441D44B-AD9F-4C0D-B795-35AC08CB0932}" destId="{B5929F30-8285-49C5-AEA4-D713CEE6538F}" srcOrd="5" destOrd="0" presId="urn:microsoft.com/office/officeart/2005/8/layout/process5"/>
    <dgm:cxn modelId="{9262ED9C-87DE-45D7-960F-61B24A990A28}" type="presParOf" srcId="{B5929F30-8285-49C5-AEA4-D713CEE6538F}" destId="{6458FA73-9CB3-4515-A595-23A6D3909D3A}" srcOrd="0" destOrd="0" presId="urn:microsoft.com/office/officeart/2005/8/layout/process5"/>
    <dgm:cxn modelId="{C39386F8-D134-443E-B966-2640A6E6F0E4}" type="presParOf" srcId="{7441D44B-AD9F-4C0D-B795-35AC08CB0932}" destId="{F44F1CFC-BA96-441A-A21E-8B1FFFA4ABE8}" srcOrd="6" destOrd="0" presId="urn:microsoft.com/office/officeart/2005/8/layout/process5"/>
    <dgm:cxn modelId="{55A7F60F-FDFD-4A05-A24B-A62C77AF718A}" type="presParOf" srcId="{7441D44B-AD9F-4C0D-B795-35AC08CB0932}" destId="{77B5241E-FF66-48E2-AFEA-DBDB49504A3B}" srcOrd="7" destOrd="0" presId="urn:microsoft.com/office/officeart/2005/8/layout/process5"/>
    <dgm:cxn modelId="{55F9B3D3-FB1A-46AC-A224-D6807DD24DAC}" type="presParOf" srcId="{77B5241E-FF66-48E2-AFEA-DBDB49504A3B}" destId="{89DC1D19-EC49-4B9F-BBA6-6C7024275977}" srcOrd="0" destOrd="0" presId="urn:microsoft.com/office/officeart/2005/8/layout/process5"/>
    <dgm:cxn modelId="{CC29AA63-1E5E-4049-B713-45D81AE059AD}" type="presParOf" srcId="{7441D44B-AD9F-4C0D-B795-35AC08CB0932}" destId="{E2C55430-11FF-4DF2-B7BF-1B7160BB07CF}" srcOrd="8" destOrd="0" presId="urn:microsoft.com/office/officeart/2005/8/layout/process5"/>
    <dgm:cxn modelId="{D5A1A03F-E11E-4C0A-859F-37D07356F1E2}" type="presParOf" srcId="{7441D44B-AD9F-4C0D-B795-35AC08CB0932}" destId="{5DB67D8D-0440-41A0-B89A-CE390F5D5BA4}" srcOrd="9" destOrd="0" presId="urn:microsoft.com/office/officeart/2005/8/layout/process5"/>
    <dgm:cxn modelId="{6A86BA12-25F4-4B99-A4EC-67719A0DBF96}" type="presParOf" srcId="{5DB67D8D-0440-41A0-B89A-CE390F5D5BA4}" destId="{985AD57F-7B8D-4162-88CD-D008FC053C57}" srcOrd="0" destOrd="0" presId="urn:microsoft.com/office/officeart/2005/8/layout/process5"/>
    <dgm:cxn modelId="{572C4C0B-4F1A-459A-B1AD-D5275E0CDE14}" type="presParOf" srcId="{7441D44B-AD9F-4C0D-B795-35AC08CB0932}" destId="{E7393393-DE29-4563-ABD6-21BB2FA1D52C}" srcOrd="10" destOrd="0" presId="urn:microsoft.com/office/officeart/2005/8/layout/process5"/>
    <dgm:cxn modelId="{12ECED34-F1F5-4A37-847A-50EC9F267442}" type="presParOf" srcId="{7441D44B-AD9F-4C0D-B795-35AC08CB0932}" destId="{18038008-6E2F-476D-9AA7-C18C7B569E71}" srcOrd="11" destOrd="0" presId="urn:microsoft.com/office/officeart/2005/8/layout/process5"/>
    <dgm:cxn modelId="{74BEF5CA-7B79-4925-AEF5-4D6D4E3BF80A}" type="presParOf" srcId="{18038008-6E2F-476D-9AA7-C18C7B569E71}" destId="{8E076820-D5F1-41A5-933B-520ABBDFFB6D}" srcOrd="0" destOrd="0" presId="urn:microsoft.com/office/officeart/2005/8/layout/process5"/>
    <dgm:cxn modelId="{218B8036-5521-4C6D-9CCB-D01FED168ACC}" type="presParOf" srcId="{7441D44B-AD9F-4C0D-B795-35AC08CB0932}" destId="{B07402BC-A4B9-4F6F-A1C7-38179F662120}" srcOrd="12" destOrd="0" presId="urn:microsoft.com/office/officeart/2005/8/layout/process5"/>
    <dgm:cxn modelId="{BF28D46A-0778-4A11-90F6-8577FA45ECB2}" type="presParOf" srcId="{7441D44B-AD9F-4C0D-B795-35AC08CB0932}" destId="{AA3FB675-44DC-43F5-BBAA-FB0321480B44}" srcOrd="13" destOrd="0" presId="urn:microsoft.com/office/officeart/2005/8/layout/process5"/>
    <dgm:cxn modelId="{7BE28DA9-CC7C-4B75-8506-BD7E7838125E}" type="presParOf" srcId="{AA3FB675-44DC-43F5-BBAA-FB0321480B44}" destId="{97E699F3-77FF-40B8-BDEF-E67CE23450B8}" srcOrd="0" destOrd="0" presId="urn:microsoft.com/office/officeart/2005/8/layout/process5"/>
    <dgm:cxn modelId="{CDCA8F5C-2B36-46B3-A4B8-8E216CB10443}" type="presParOf" srcId="{7441D44B-AD9F-4C0D-B795-35AC08CB0932}" destId="{533082B6-2853-4F1C-9BA2-D3BA81715921}"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1C1CEC-FCF6-4277-A736-1B954E974C83}" type="doc">
      <dgm:prSet loTypeId="urn:microsoft.com/office/officeart/2005/8/layout/process5" loCatId="process" qsTypeId="urn:microsoft.com/office/officeart/2005/8/quickstyle/3d1" qsCatId="3D" csTypeId="urn:microsoft.com/office/officeart/2005/8/colors/accent2_2" csCatId="accent2" phldr="1"/>
      <dgm:spPr/>
    </dgm:pt>
    <dgm:pt modelId="{5FD22A97-856A-4A8B-8CBB-0EF20560872D}">
      <dgm:prSet phldrT="[Testo]" custT="1"/>
      <dgm:spPr/>
      <dgm:t>
        <a:bodyPr/>
        <a:lstStyle/>
        <a:p>
          <a:r>
            <a:rPr lang="it-IT" sz="1800" dirty="0"/>
            <a:t>Autorimessa &gt; 3000 mq</a:t>
          </a:r>
        </a:p>
        <a:p>
          <a:r>
            <a:rPr lang="it-IT" sz="1800" dirty="0"/>
            <a:t>di una rivendita auto (attività produttiva)</a:t>
          </a:r>
        </a:p>
      </dgm:t>
    </dgm:pt>
    <dgm:pt modelId="{FC0DF864-09ED-4D1F-BD56-650B2EC4B8B7}" type="parTrans" cxnId="{1E037C7D-9D9E-4F38-AE63-C38CB01C1C7A}">
      <dgm:prSet/>
      <dgm:spPr/>
      <dgm:t>
        <a:bodyPr/>
        <a:lstStyle/>
        <a:p>
          <a:endParaRPr lang="it-IT" sz="2000"/>
        </a:p>
      </dgm:t>
    </dgm:pt>
    <dgm:pt modelId="{AA27DA31-D1D9-4501-806E-47BD07980ADA}" type="sibTrans" cxnId="{1E037C7D-9D9E-4F38-AE63-C38CB01C1C7A}">
      <dgm:prSet custT="1"/>
      <dgm:spPr/>
      <dgm:t>
        <a:bodyPr/>
        <a:lstStyle/>
        <a:p>
          <a:endParaRPr lang="it-IT" sz="1400"/>
        </a:p>
      </dgm:t>
    </dgm:pt>
    <dgm:pt modelId="{EB592CE7-93EA-428D-9CEC-A7F9D63A515F}">
      <dgm:prSet phldrT="[Testo]" custT="1"/>
      <dgm:spPr/>
      <dgm:t>
        <a:bodyPr/>
        <a:lstStyle/>
        <a:p>
          <a:r>
            <a:rPr lang="it-IT" sz="2000" dirty="0"/>
            <a:t>Categoria C Attività </a:t>
          </a:r>
          <a:r>
            <a:rPr lang="it-IT" sz="2000" dirty="0" err="1"/>
            <a:t>n°</a:t>
          </a:r>
          <a:r>
            <a:rPr lang="it-IT" sz="2000" dirty="0"/>
            <a:t> 75 Allegato A DPR 151-2011</a:t>
          </a:r>
        </a:p>
      </dgm:t>
    </dgm:pt>
    <dgm:pt modelId="{174FBC36-366A-4A5F-9AD9-6174A7701B5D}" type="parTrans" cxnId="{C0E6E47D-8568-462E-882F-D1658E242D77}">
      <dgm:prSet/>
      <dgm:spPr/>
      <dgm:t>
        <a:bodyPr/>
        <a:lstStyle/>
        <a:p>
          <a:endParaRPr lang="it-IT" sz="2000"/>
        </a:p>
      </dgm:t>
    </dgm:pt>
    <dgm:pt modelId="{E86C736A-2F69-4C5D-BD64-92941C28EDA5}" type="sibTrans" cxnId="{C0E6E47D-8568-462E-882F-D1658E242D77}">
      <dgm:prSet custT="1"/>
      <dgm:spPr/>
      <dgm:t>
        <a:bodyPr/>
        <a:lstStyle/>
        <a:p>
          <a:endParaRPr lang="it-IT" sz="1400"/>
        </a:p>
      </dgm:t>
    </dgm:pt>
    <dgm:pt modelId="{AFE466BE-5323-4846-A4AC-16070A5A885F}">
      <dgm:prSet phldrT="[Testo]" custT="1"/>
      <dgm:spPr/>
      <dgm:t>
        <a:bodyPr/>
        <a:lstStyle/>
        <a:p>
          <a:r>
            <a:rPr lang="it-IT" sz="2000" dirty="0"/>
            <a:t>Presentazione parere di conformità antincendio allo Sportello Unico Attività Produttive</a:t>
          </a:r>
        </a:p>
      </dgm:t>
    </dgm:pt>
    <dgm:pt modelId="{296CD9F4-7E92-41BA-829F-F7547CB666B0}" type="parTrans" cxnId="{9C11E214-332D-4393-B790-50A27A06D5F8}">
      <dgm:prSet/>
      <dgm:spPr/>
      <dgm:t>
        <a:bodyPr/>
        <a:lstStyle/>
        <a:p>
          <a:endParaRPr lang="it-IT" sz="2000"/>
        </a:p>
      </dgm:t>
    </dgm:pt>
    <dgm:pt modelId="{054889C6-F992-40EA-8AC8-6916BCD65CCB}" type="sibTrans" cxnId="{9C11E214-332D-4393-B790-50A27A06D5F8}">
      <dgm:prSet/>
      <dgm:spPr/>
      <dgm:t>
        <a:bodyPr/>
        <a:lstStyle/>
        <a:p>
          <a:endParaRPr lang="it-IT" sz="2000"/>
        </a:p>
      </dgm:t>
    </dgm:pt>
    <dgm:pt modelId="{CF97E661-E837-405F-A286-475D347D0530}">
      <dgm:prSet custT="1"/>
      <dgm:spPr/>
      <dgm:t>
        <a:bodyPr/>
        <a:lstStyle/>
        <a:p>
          <a:r>
            <a:rPr lang="it-IT" sz="1800" dirty="0"/>
            <a:t>L’attività (se esiste) non potrà essere tenuta in esercizio</a:t>
          </a:r>
        </a:p>
      </dgm:t>
    </dgm:pt>
    <dgm:pt modelId="{07644D26-78B9-40E0-A27E-3C2A1995EE76}" type="parTrans" cxnId="{B8FE2523-4856-48AA-AC41-5956E2D40BE8}">
      <dgm:prSet/>
      <dgm:spPr/>
      <dgm:t>
        <a:bodyPr/>
        <a:lstStyle/>
        <a:p>
          <a:endParaRPr lang="it-IT"/>
        </a:p>
      </dgm:t>
    </dgm:pt>
    <dgm:pt modelId="{DC00DC54-6D11-4300-A8EA-4C6DF6961313}" type="sibTrans" cxnId="{B8FE2523-4856-48AA-AC41-5956E2D40BE8}">
      <dgm:prSet/>
      <dgm:spPr/>
      <dgm:t>
        <a:bodyPr/>
        <a:lstStyle/>
        <a:p>
          <a:endParaRPr lang="it-IT"/>
        </a:p>
      </dgm:t>
    </dgm:pt>
    <dgm:pt modelId="{DF1B8920-42C3-4134-B385-BA4389B87779}">
      <dgm:prSet custT="1"/>
      <dgm:spPr/>
      <dgm:t>
        <a:bodyPr/>
        <a:lstStyle/>
        <a:p>
          <a:r>
            <a:rPr lang="it-IT" sz="2000" dirty="0"/>
            <a:t>Se valutazione progetto favorevole - A lavori ultimati, se previsti, presentazione SCIA  al SUAP</a:t>
          </a:r>
        </a:p>
      </dgm:t>
    </dgm:pt>
    <dgm:pt modelId="{40CD1A9F-1FF1-4C1A-95B5-1B2ED3179D1B}" type="parTrans" cxnId="{8F5836C5-6C10-4F09-A700-92D1A4317807}">
      <dgm:prSet/>
      <dgm:spPr/>
      <dgm:t>
        <a:bodyPr/>
        <a:lstStyle/>
        <a:p>
          <a:endParaRPr lang="it-IT"/>
        </a:p>
      </dgm:t>
    </dgm:pt>
    <dgm:pt modelId="{BD955C2B-AD91-4EA2-9AFE-3331CC02CF26}" type="sibTrans" cxnId="{8F5836C5-6C10-4F09-A700-92D1A4317807}">
      <dgm:prSet/>
      <dgm:spPr/>
      <dgm:t>
        <a:bodyPr/>
        <a:lstStyle/>
        <a:p>
          <a:endParaRPr lang="it-IT"/>
        </a:p>
      </dgm:t>
    </dgm:pt>
    <dgm:pt modelId="{D10BB0C3-DBA3-4FCA-8A7C-7B2861FCE3F8}">
      <dgm:prSet custT="1"/>
      <dgm:spPr/>
      <dgm:t>
        <a:bodyPr/>
        <a:lstStyle/>
        <a:p>
          <a:r>
            <a:rPr lang="it-IT" sz="1600" dirty="0"/>
            <a:t>Si allega: asseverazione che comprende : grafici, certificazioni impianti elettrici,  e di impianti gas se esistono) certificazione resistenza al fuoco strutture, porte REI (se esistono)  </a:t>
          </a:r>
        </a:p>
      </dgm:t>
    </dgm:pt>
    <dgm:pt modelId="{C085FAB5-4AB5-4EA1-948B-B271C6CF2EDE}" type="parTrans" cxnId="{18380319-69AF-4E48-8C97-1E906C4D6AC3}">
      <dgm:prSet/>
      <dgm:spPr/>
      <dgm:t>
        <a:bodyPr/>
        <a:lstStyle/>
        <a:p>
          <a:endParaRPr lang="it-IT"/>
        </a:p>
      </dgm:t>
    </dgm:pt>
    <dgm:pt modelId="{D589A06C-B364-4942-931F-EB4D44B449CD}" type="sibTrans" cxnId="{18380319-69AF-4E48-8C97-1E906C4D6AC3}">
      <dgm:prSet/>
      <dgm:spPr/>
      <dgm:t>
        <a:bodyPr/>
        <a:lstStyle/>
        <a:p>
          <a:endParaRPr lang="it-IT"/>
        </a:p>
      </dgm:t>
    </dgm:pt>
    <dgm:pt modelId="{E3CB29AB-455D-415E-A49D-89F850A375E1}">
      <dgm:prSet/>
      <dgm:spPr/>
      <dgm:t>
        <a:bodyPr/>
        <a:lstStyle/>
        <a:p>
          <a:r>
            <a:rPr lang="it-IT" dirty="0"/>
            <a:t>Il SUAP trasmette ai VVF</a:t>
          </a:r>
        </a:p>
      </dgm:t>
    </dgm:pt>
    <dgm:pt modelId="{2AAA971F-45CB-41B5-A4F0-4A8DE76098D6}" type="parTrans" cxnId="{3607FAC4-E684-484F-B9D8-C41A0502744E}">
      <dgm:prSet/>
      <dgm:spPr/>
      <dgm:t>
        <a:bodyPr/>
        <a:lstStyle/>
        <a:p>
          <a:endParaRPr lang="it-IT"/>
        </a:p>
      </dgm:t>
    </dgm:pt>
    <dgm:pt modelId="{52501910-4C6C-4ACF-905F-CB3BE9DF63E9}" type="sibTrans" cxnId="{3607FAC4-E684-484F-B9D8-C41A0502744E}">
      <dgm:prSet/>
      <dgm:spPr/>
      <dgm:t>
        <a:bodyPr/>
        <a:lstStyle/>
        <a:p>
          <a:endParaRPr lang="it-IT"/>
        </a:p>
      </dgm:t>
    </dgm:pt>
    <dgm:pt modelId="{FC5F17FB-8C2F-48D4-B071-8F4F49A13C52}">
      <dgm:prSet custT="1"/>
      <dgm:spPr/>
      <dgm:t>
        <a:bodyPr/>
        <a:lstStyle/>
        <a:p>
          <a:r>
            <a:rPr lang="it-IT" sz="1600" dirty="0"/>
            <a:t>Visita a campione entro 60 </a:t>
          </a:r>
          <a:r>
            <a:rPr lang="it-IT" sz="1600" dirty="0" err="1"/>
            <a:t>gg</a:t>
          </a:r>
          <a:r>
            <a:rPr lang="it-IT" sz="1600" dirty="0"/>
            <a:t> se esito è favorevole   i VVF rilasciano verbale di visita (equivalente vecchio CPI)</a:t>
          </a:r>
        </a:p>
      </dgm:t>
    </dgm:pt>
    <dgm:pt modelId="{45823EF1-7E69-40EB-96EC-9B26C84D5656}" type="parTrans" cxnId="{9C9EEEA1-76F2-4724-B345-386592ECDEC8}">
      <dgm:prSet/>
      <dgm:spPr/>
      <dgm:t>
        <a:bodyPr/>
        <a:lstStyle/>
        <a:p>
          <a:endParaRPr lang="it-IT"/>
        </a:p>
      </dgm:t>
    </dgm:pt>
    <dgm:pt modelId="{1B229830-836A-4CB6-BEFC-EB1AA8A01A9A}" type="sibTrans" cxnId="{9C9EEEA1-76F2-4724-B345-386592ECDEC8}">
      <dgm:prSet/>
      <dgm:spPr/>
      <dgm:t>
        <a:bodyPr/>
        <a:lstStyle/>
        <a:p>
          <a:endParaRPr lang="it-IT"/>
        </a:p>
      </dgm:t>
    </dgm:pt>
    <dgm:pt modelId="{10B46F5C-CABD-4D63-9ECA-82CBC2D8E509}" type="pres">
      <dgm:prSet presAssocID="{341C1CEC-FCF6-4277-A736-1B954E974C83}" presName="diagram" presStyleCnt="0">
        <dgm:presLayoutVars>
          <dgm:dir/>
          <dgm:resizeHandles val="exact"/>
        </dgm:presLayoutVars>
      </dgm:prSet>
      <dgm:spPr/>
    </dgm:pt>
    <dgm:pt modelId="{5A13AA25-FD88-43EF-A14D-08B526E9B960}" type="pres">
      <dgm:prSet presAssocID="{5FD22A97-856A-4A8B-8CBB-0EF20560872D}" presName="node" presStyleLbl="node1" presStyleIdx="0" presStyleCnt="8">
        <dgm:presLayoutVars>
          <dgm:bulletEnabled val="1"/>
        </dgm:presLayoutVars>
      </dgm:prSet>
      <dgm:spPr/>
    </dgm:pt>
    <dgm:pt modelId="{9890C08D-554D-42A9-9695-AD59F9D09550}" type="pres">
      <dgm:prSet presAssocID="{AA27DA31-D1D9-4501-806E-47BD07980ADA}" presName="sibTrans" presStyleLbl="sibTrans2D1" presStyleIdx="0" presStyleCnt="7"/>
      <dgm:spPr/>
    </dgm:pt>
    <dgm:pt modelId="{F8794968-AE38-4D3C-99AB-E01B5EA150A5}" type="pres">
      <dgm:prSet presAssocID="{AA27DA31-D1D9-4501-806E-47BD07980ADA}" presName="connectorText" presStyleLbl="sibTrans2D1" presStyleIdx="0" presStyleCnt="7"/>
      <dgm:spPr/>
    </dgm:pt>
    <dgm:pt modelId="{3B49CD94-0A61-4428-A794-5630EBF90F23}" type="pres">
      <dgm:prSet presAssocID="{EB592CE7-93EA-428D-9CEC-A7F9D63A515F}" presName="node" presStyleLbl="node1" presStyleIdx="1" presStyleCnt="8">
        <dgm:presLayoutVars>
          <dgm:bulletEnabled val="1"/>
        </dgm:presLayoutVars>
      </dgm:prSet>
      <dgm:spPr/>
    </dgm:pt>
    <dgm:pt modelId="{ADF5A325-7AC7-4086-81AD-72FEE4E77F73}" type="pres">
      <dgm:prSet presAssocID="{E86C736A-2F69-4C5D-BD64-92941C28EDA5}" presName="sibTrans" presStyleLbl="sibTrans2D1" presStyleIdx="1" presStyleCnt="7"/>
      <dgm:spPr/>
    </dgm:pt>
    <dgm:pt modelId="{28FC3340-EEF4-44F1-8E58-2782BBA1CF5A}" type="pres">
      <dgm:prSet presAssocID="{E86C736A-2F69-4C5D-BD64-92941C28EDA5}" presName="connectorText" presStyleLbl="sibTrans2D1" presStyleIdx="1" presStyleCnt="7"/>
      <dgm:spPr/>
    </dgm:pt>
    <dgm:pt modelId="{720F1A88-BE18-425C-8833-F6698D58C763}" type="pres">
      <dgm:prSet presAssocID="{AFE466BE-5323-4846-A4AC-16070A5A885F}" presName="node" presStyleLbl="node1" presStyleIdx="2" presStyleCnt="8" custScaleY="155362">
        <dgm:presLayoutVars>
          <dgm:bulletEnabled val="1"/>
        </dgm:presLayoutVars>
      </dgm:prSet>
      <dgm:spPr/>
    </dgm:pt>
    <dgm:pt modelId="{CAC7B0C7-F7E7-49EA-AAC5-A4144214AAD3}" type="pres">
      <dgm:prSet presAssocID="{054889C6-F992-40EA-8AC8-6916BCD65CCB}" presName="sibTrans" presStyleLbl="sibTrans2D1" presStyleIdx="2" presStyleCnt="7"/>
      <dgm:spPr/>
    </dgm:pt>
    <dgm:pt modelId="{38458981-AD0E-40B0-9ADC-77BD6DB5CE5D}" type="pres">
      <dgm:prSet presAssocID="{054889C6-F992-40EA-8AC8-6916BCD65CCB}" presName="connectorText" presStyleLbl="sibTrans2D1" presStyleIdx="2" presStyleCnt="7"/>
      <dgm:spPr/>
    </dgm:pt>
    <dgm:pt modelId="{7EFAEF13-2D7A-44D8-9263-9400D48E91BD}" type="pres">
      <dgm:prSet presAssocID="{E3CB29AB-455D-415E-A49D-89F850A375E1}" presName="node" presStyleLbl="node1" presStyleIdx="3" presStyleCnt="8">
        <dgm:presLayoutVars>
          <dgm:bulletEnabled val="1"/>
        </dgm:presLayoutVars>
      </dgm:prSet>
      <dgm:spPr/>
    </dgm:pt>
    <dgm:pt modelId="{8A5FE87C-081D-4752-BACE-7D7BC00D75D7}" type="pres">
      <dgm:prSet presAssocID="{52501910-4C6C-4ACF-905F-CB3BE9DF63E9}" presName="sibTrans" presStyleLbl="sibTrans2D1" presStyleIdx="3" presStyleCnt="7"/>
      <dgm:spPr/>
    </dgm:pt>
    <dgm:pt modelId="{4E239C2E-6E7F-4267-BA8A-866B30F8D70E}" type="pres">
      <dgm:prSet presAssocID="{52501910-4C6C-4ACF-905F-CB3BE9DF63E9}" presName="connectorText" presStyleLbl="sibTrans2D1" presStyleIdx="3" presStyleCnt="7"/>
      <dgm:spPr/>
    </dgm:pt>
    <dgm:pt modelId="{7CC574A8-7698-48EB-A1AB-0213630EFA2F}" type="pres">
      <dgm:prSet presAssocID="{CF97E661-E837-405F-A286-475D347D0530}" presName="node" presStyleLbl="node1" presStyleIdx="4" presStyleCnt="8">
        <dgm:presLayoutVars>
          <dgm:bulletEnabled val="1"/>
        </dgm:presLayoutVars>
      </dgm:prSet>
      <dgm:spPr/>
    </dgm:pt>
    <dgm:pt modelId="{01A6CFE3-B75D-43BC-A796-FEFBB0A78411}" type="pres">
      <dgm:prSet presAssocID="{DC00DC54-6D11-4300-A8EA-4C6DF6961313}" presName="sibTrans" presStyleLbl="sibTrans2D1" presStyleIdx="4" presStyleCnt="7"/>
      <dgm:spPr/>
    </dgm:pt>
    <dgm:pt modelId="{3A4816E6-3479-436D-B6D7-8EDC879F6E55}" type="pres">
      <dgm:prSet presAssocID="{DC00DC54-6D11-4300-A8EA-4C6DF6961313}" presName="connectorText" presStyleLbl="sibTrans2D1" presStyleIdx="4" presStyleCnt="7"/>
      <dgm:spPr/>
    </dgm:pt>
    <dgm:pt modelId="{749B530D-CA3E-4007-AA1D-72F766D6882F}" type="pres">
      <dgm:prSet presAssocID="{DF1B8920-42C3-4134-B385-BA4389B87779}" presName="node" presStyleLbl="node1" presStyleIdx="5" presStyleCnt="8" custScaleY="149491">
        <dgm:presLayoutVars>
          <dgm:bulletEnabled val="1"/>
        </dgm:presLayoutVars>
      </dgm:prSet>
      <dgm:spPr/>
    </dgm:pt>
    <dgm:pt modelId="{9BE03CD8-EDC2-400F-9C42-BF9779543205}" type="pres">
      <dgm:prSet presAssocID="{BD955C2B-AD91-4EA2-9AFE-3331CC02CF26}" presName="sibTrans" presStyleLbl="sibTrans2D1" presStyleIdx="5" presStyleCnt="7"/>
      <dgm:spPr/>
    </dgm:pt>
    <dgm:pt modelId="{AF7A4D93-92C2-4FEE-BB4C-AD5A32727BEC}" type="pres">
      <dgm:prSet presAssocID="{BD955C2B-AD91-4EA2-9AFE-3331CC02CF26}" presName="connectorText" presStyleLbl="sibTrans2D1" presStyleIdx="5" presStyleCnt="7"/>
      <dgm:spPr/>
    </dgm:pt>
    <dgm:pt modelId="{B8D7B053-B599-4000-89B9-86C6CA9FE7C7}" type="pres">
      <dgm:prSet presAssocID="{D10BB0C3-DBA3-4FCA-8A7C-7B2861FCE3F8}" presName="node" presStyleLbl="node1" presStyleIdx="6" presStyleCnt="8" custScaleX="175946">
        <dgm:presLayoutVars>
          <dgm:bulletEnabled val="1"/>
        </dgm:presLayoutVars>
      </dgm:prSet>
      <dgm:spPr/>
    </dgm:pt>
    <dgm:pt modelId="{4263D173-0DA8-4018-AF29-97ABF215B3BD}" type="pres">
      <dgm:prSet presAssocID="{D589A06C-B364-4942-931F-EB4D44B449CD}" presName="sibTrans" presStyleLbl="sibTrans2D1" presStyleIdx="6" presStyleCnt="7"/>
      <dgm:spPr/>
    </dgm:pt>
    <dgm:pt modelId="{C4C813DC-9EAB-4A20-A609-90A182743946}" type="pres">
      <dgm:prSet presAssocID="{D589A06C-B364-4942-931F-EB4D44B449CD}" presName="connectorText" presStyleLbl="sibTrans2D1" presStyleIdx="6" presStyleCnt="7"/>
      <dgm:spPr/>
    </dgm:pt>
    <dgm:pt modelId="{3B74382F-CFF5-484F-B311-E982FC701361}" type="pres">
      <dgm:prSet presAssocID="{FC5F17FB-8C2F-48D4-B071-8F4F49A13C52}" presName="node" presStyleLbl="node1" presStyleIdx="7" presStyleCnt="8" custScaleX="167159" custLinFactNeighborX="-10826" custLinFactNeighborY="-56035">
        <dgm:presLayoutVars>
          <dgm:bulletEnabled val="1"/>
        </dgm:presLayoutVars>
      </dgm:prSet>
      <dgm:spPr/>
    </dgm:pt>
  </dgm:ptLst>
  <dgm:cxnLst>
    <dgm:cxn modelId="{2A2F0510-FB7B-4B5B-BB5D-7E005BA6E736}" type="presOf" srcId="{E86C736A-2F69-4C5D-BD64-92941C28EDA5}" destId="{28FC3340-EEF4-44F1-8E58-2782BBA1CF5A}" srcOrd="1" destOrd="0" presId="urn:microsoft.com/office/officeart/2005/8/layout/process5"/>
    <dgm:cxn modelId="{4E529C14-1B85-4DC7-A636-CF5E292657C8}" type="presOf" srcId="{52501910-4C6C-4ACF-905F-CB3BE9DF63E9}" destId="{4E239C2E-6E7F-4267-BA8A-866B30F8D70E}" srcOrd="1" destOrd="0" presId="urn:microsoft.com/office/officeart/2005/8/layout/process5"/>
    <dgm:cxn modelId="{9C11E214-332D-4393-B790-50A27A06D5F8}" srcId="{341C1CEC-FCF6-4277-A736-1B954E974C83}" destId="{AFE466BE-5323-4846-A4AC-16070A5A885F}" srcOrd="2" destOrd="0" parTransId="{296CD9F4-7E92-41BA-829F-F7547CB666B0}" sibTransId="{054889C6-F992-40EA-8AC8-6916BCD65CCB}"/>
    <dgm:cxn modelId="{18380319-69AF-4E48-8C97-1E906C4D6AC3}" srcId="{341C1CEC-FCF6-4277-A736-1B954E974C83}" destId="{D10BB0C3-DBA3-4FCA-8A7C-7B2861FCE3F8}" srcOrd="6" destOrd="0" parTransId="{C085FAB5-4AB5-4EA1-948B-B271C6CF2EDE}" sibTransId="{D589A06C-B364-4942-931F-EB4D44B449CD}"/>
    <dgm:cxn modelId="{B8FE2523-4856-48AA-AC41-5956E2D40BE8}" srcId="{341C1CEC-FCF6-4277-A736-1B954E974C83}" destId="{CF97E661-E837-405F-A286-475D347D0530}" srcOrd="4" destOrd="0" parTransId="{07644D26-78B9-40E0-A27E-3C2A1995EE76}" sibTransId="{DC00DC54-6D11-4300-A8EA-4C6DF6961313}"/>
    <dgm:cxn modelId="{E5E86229-DB54-4530-AF0A-6391F398A5CB}" type="presOf" srcId="{D589A06C-B364-4942-931F-EB4D44B449CD}" destId="{4263D173-0DA8-4018-AF29-97ABF215B3BD}" srcOrd="0" destOrd="0" presId="urn:microsoft.com/office/officeart/2005/8/layout/process5"/>
    <dgm:cxn modelId="{E67E9A2F-531A-4402-A37F-AD627B8F60A3}" type="presOf" srcId="{D589A06C-B364-4942-931F-EB4D44B449CD}" destId="{C4C813DC-9EAB-4A20-A609-90A182743946}" srcOrd="1" destOrd="0" presId="urn:microsoft.com/office/officeart/2005/8/layout/process5"/>
    <dgm:cxn modelId="{BF60B65B-D257-4A4F-A494-B568F8AF4EF8}" type="presOf" srcId="{054889C6-F992-40EA-8AC8-6916BCD65CCB}" destId="{38458981-AD0E-40B0-9ADC-77BD6DB5CE5D}" srcOrd="1" destOrd="0" presId="urn:microsoft.com/office/officeart/2005/8/layout/process5"/>
    <dgm:cxn modelId="{C1DA0341-1A0D-4262-BE91-4E58DA53F789}" type="presOf" srcId="{054889C6-F992-40EA-8AC8-6916BCD65CCB}" destId="{CAC7B0C7-F7E7-49EA-AAC5-A4144214AAD3}" srcOrd="0" destOrd="0" presId="urn:microsoft.com/office/officeart/2005/8/layout/process5"/>
    <dgm:cxn modelId="{15D4EA41-8DD4-405C-A805-B48FA02E8A17}" type="presOf" srcId="{E86C736A-2F69-4C5D-BD64-92941C28EDA5}" destId="{ADF5A325-7AC7-4086-81AD-72FEE4E77F73}" srcOrd="0" destOrd="0" presId="urn:microsoft.com/office/officeart/2005/8/layout/process5"/>
    <dgm:cxn modelId="{6DE89174-DB38-48DD-8357-0C10355EE889}" type="presOf" srcId="{FC5F17FB-8C2F-48D4-B071-8F4F49A13C52}" destId="{3B74382F-CFF5-484F-B311-E982FC701361}" srcOrd="0" destOrd="0" presId="urn:microsoft.com/office/officeart/2005/8/layout/process5"/>
    <dgm:cxn modelId="{5F93B87A-CBF7-431B-994A-8D00E9552697}" type="presOf" srcId="{AA27DA31-D1D9-4501-806E-47BD07980ADA}" destId="{F8794968-AE38-4D3C-99AB-E01B5EA150A5}" srcOrd="1" destOrd="0" presId="urn:microsoft.com/office/officeart/2005/8/layout/process5"/>
    <dgm:cxn modelId="{6A5C6E7B-CB8D-44F5-9B18-76D700DB1377}" type="presOf" srcId="{E3CB29AB-455D-415E-A49D-89F850A375E1}" destId="{7EFAEF13-2D7A-44D8-9263-9400D48E91BD}" srcOrd="0" destOrd="0" presId="urn:microsoft.com/office/officeart/2005/8/layout/process5"/>
    <dgm:cxn modelId="{1E037C7D-9D9E-4F38-AE63-C38CB01C1C7A}" srcId="{341C1CEC-FCF6-4277-A736-1B954E974C83}" destId="{5FD22A97-856A-4A8B-8CBB-0EF20560872D}" srcOrd="0" destOrd="0" parTransId="{FC0DF864-09ED-4D1F-BD56-650B2EC4B8B7}" sibTransId="{AA27DA31-D1D9-4501-806E-47BD07980ADA}"/>
    <dgm:cxn modelId="{FDF8947D-0EA4-423F-A274-EF6EEC27BC0E}" type="presOf" srcId="{AA27DA31-D1D9-4501-806E-47BD07980ADA}" destId="{9890C08D-554D-42A9-9695-AD59F9D09550}" srcOrd="0" destOrd="0" presId="urn:microsoft.com/office/officeart/2005/8/layout/process5"/>
    <dgm:cxn modelId="{C0E6E47D-8568-462E-882F-D1658E242D77}" srcId="{341C1CEC-FCF6-4277-A736-1B954E974C83}" destId="{EB592CE7-93EA-428D-9CEC-A7F9D63A515F}" srcOrd="1" destOrd="0" parTransId="{174FBC36-366A-4A5F-9AD9-6174A7701B5D}" sibTransId="{E86C736A-2F69-4C5D-BD64-92941C28EDA5}"/>
    <dgm:cxn modelId="{5506CA88-929A-41B1-B4DF-3C129EF871F3}" type="presOf" srcId="{DC00DC54-6D11-4300-A8EA-4C6DF6961313}" destId="{01A6CFE3-B75D-43BC-A796-FEFBB0A78411}" srcOrd="0" destOrd="0" presId="urn:microsoft.com/office/officeart/2005/8/layout/process5"/>
    <dgm:cxn modelId="{AB75AC92-80DF-41E1-A007-67377D1080E0}" type="presOf" srcId="{BD955C2B-AD91-4EA2-9AFE-3331CC02CF26}" destId="{9BE03CD8-EDC2-400F-9C42-BF9779543205}" srcOrd="0" destOrd="0" presId="urn:microsoft.com/office/officeart/2005/8/layout/process5"/>
    <dgm:cxn modelId="{8E9AF597-10C3-4ED0-8A69-E18C42CCFCEF}" type="presOf" srcId="{DC00DC54-6D11-4300-A8EA-4C6DF6961313}" destId="{3A4816E6-3479-436D-B6D7-8EDC879F6E55}" srcOrd="1" destOrd="0" presId="urn:microsoft.com/office/officeart/2005/8/layout/process5"/>
    <dgm:cxn modelId="{A6188C9F-CE8E-447F-BD1C-962280FB8DA7}" type="presOf" srcId="{5FD22A97-856A-4A8B-8CBB-0EF20560872D}" destId="{5A13AA25-FD88-43EF-A14D-08B526E9B960}" srcOrd="0" destOrd="0" presId="urn:microsoft.com/office/officeart/2005/8/layout/process5"/>
    <dgm:cxn modelId="{4A02C7A1-61F0-4180-83F8-651AE030FA81}" type="presOf" srcId="{341C1CEC-FCF6-4277-A736-1B954E974C83}" destId="{10B46F5C-CABD-4D63-9ECA-82CBC2D8E509}" srcOrd="0" destOrd="0" presId="urn:microsoft.com/office/officeart/2005/8/layout/process5"/>
    <dgm:cxn modelId="{9C9EEEA1-76F2-4724-B345-386592ECDEC8}" srcId="{341C1CEC-FCF6-4277-A736-1B954E974C83}" destId="{FC5F17FB-8C2F-48D4-B071-8F4F49A13C52}" srcOrd="7" destOrd="0" parTransId="{45823EF1-7E69-40EB-96EC-9B26C84D5656}" sibTransId="{1B229830-836A-4CB6-BEFC-EB1AA8A01A9A}"/>
    <dgm:cxn modelId="{E9E227AA-604A-4C33-BB03-B94D3C42ABF0}" type="presOf" srcId="{DF1B8920-42C3-4134-B385-BA4389B87779}" destId="{749B530D-CA3E-4007-AA1D-72F766D6882F}" srcOrd="0" destOrd="0" presId="urn:microsoft.com/office/officeart/2005/8/layout/process5"/>
    <dgm:cxn modelId="{3607FAC4-E684-484F-B9D8-C41A0502744E}" srcId="{341C1CEC-FCF6-4277-A736-1B954E974C83}" destId="{E3CB29AB-455D-415E-A49D-89F850A375E1}" srcOrd="3" destOrd="0" parTransId="{2AAA971F-45CB-41B5-A4F0-4A8DE76098D6}" sibTransId="{52501910-4C6C-4ACF-905F-CB3BE9DF63E9}"/>
    <dgm:cxn modelId="{8F5836C5-6C10-4F09-A700-92D1A4317807}" srcId="{341C1CEC-FCF6-4277-A736-1B954E974C83}" destId="{DF1B8920-42C3-4134-B385-BA4389B87779}" srcOrd="5" destOrd="0" parTransId="{40CD1A9F-1FF1-4C1A-95B5-1B2ED3179D1B}" sibTransId="{BD955C2B-AD91-4EA2-9AFE-3331CC02CF26}"/>
    <dgm:cxn modelId="{27B27AC5-CF3A-4ED3-A2FF-95398145639B}" type="presOf" srcId="{D10BB0C3-DBA3-4FCA-8A7C-7B2861FCE3F8}" destId="{B8D7B053-B599-4000-89B9-86C6CA9FE7C7}" srcOrd="0" destOrd="0" presId="urn:microsoft.com/office/officeart/2005/8/layout/process5"/>
    <dgm:cxn modelId="{A97B82C8-A8E2-4934-BDAE-6DBCCCB8409B}" type="presOf" srcId="{CF97E661-E837-405F-A286-475D347D0530}" destId="{7CC574A8-7698-48EB-A1AB-0213630EFA2F}" srcOrd="0" destOrd="0" presId="urn:microsoft.com/office/officeart/2005/8/layout/process5"/>
    <dgm:cxn modelId="{E62117DF-1145-424B-846B-5B6C34DC9B0D}" type="presOf" srcId="{BD955C2B-AD91-4EA2-9AFE-3331CC02CF26}" destId="{AF7A4D93-92C2-4FEE-BB4C-AD5A32727BEC}" srcOrd="1" destOrd="0" presId="urn:microsoft.com/office/officeart/2005/8/layout/process5"/>
    <dgm:cxn modelId="{258356E2-862E-4D88-8B5C-B2BBC51C1609}" type="presOf" srcId="{AFE466BE-5323-4846-A4AC-16070A5A885F}" destId="{720F1A88-BE18-425C-8833-F6698D58C763}" srcOrd="0" destOrd="0" presId="urn:microsoft.com/office/officeart/2005/8/layout/process5"/>
    <dgm:cxn modelId="{34BE4AE9-3EB9-4D88-9FA9-91E206B97C5E}" type="presOf" srcId="{EB592CE7-93EA-428D-9CEC-A7F9D63A515F}" destId="{3B49CD94-0A61-4428-A794-5630EBF90F23}" srcOrd="0" destOrd="0" presId="urn:microsoft.com/office/officeart/2005/8/layout/process5"/>
    <dgm:cxn modelId="{C44E31EF-5DE6-43F5-8736-7C206C22305B}" type="presOf" srcId="{52501910-4C6C-4ACF-905F-CB3BE9DF63E9}" destId="{8A5FE87C-081D-4752-BACE-7D7BC00D75D7}" srcOrd="0" destOrd="0" presId="urn:microsoft.com/office/officeart/2005/8/layout/process5"/>
    <dgm:cxn modelId="{BAC8C738-41CD-4B8A-83CA-A20A531CD6FA}" type="presParOf" srcId="{10B46F5C-CABD-4D63-9ECA-82CBC2D8E509}" destId="{5A13AA25-FD88-43EF-A14D-08B526E9B960}" srcOrd="0" destOrd="0" presId="urn:microsoft.com/office/officeart/2005/8/layout/process5"/>
    <dgm:cxn modelId="{2228D257-C438-46DA-9AED-880654CC4925}" type="presParOf" srcId="{10B46F5C-CABD-4D63-9ECA-82CBC2D8E509}" destId="{9890C08D-554D-42A9-9695-AD59F9D09550}" srcOrd="1" destOrd="0" presId="urn:microsoft.com/office/officeart/2005/8/layout/process5"/>
    <dgm:cxn modelId="{188AB4E5-1C9B-43B5-B94C-503188010F17}" type="presParOf" srcId="{9890C08D-554D-42A9-9695-AD59F9D09550}" destId="{F8794968-AE38-4D3C-99AB-E01B5EA150A5}" srcOrd="0" destOrd="0" presId="urn:microsoft.com/office/officeart/2005/8/layout/process5"/>
    <dgm:cxn modelId="{5E19422C-E591-4687-8000-BDF31D967B6B}" type="presParOf" srcId="{10B46F5C-CABD-4D63-9ECA-82CBC2D8E509}" destId="{3B49CD94-0A61-4428-A794-5630EBF90F23}" srcOrd="2" destOrd="0" presId="urn:microsoft.com/office/officeart/2005/8/layout/process5"/>
    <dgm:cxn modelId="{097E80A1-5B8C-45D2-B34A-32431C6FA06D}" type="presParOf" srcId="{10B46F5C-CABD-4D63-9ECA-82CBC2D8E509}" destId="{ADF5A325-7AC7-4086-81AD-72FEE4E77F73}" srcOrd="3" destOrd="0" presId="urn:microsoft.com/office/officeart/2005/8/layout/process5"/>
    <dgm:cxn modelId="{98EF3186-DE29-422F-82AF-1D68F372E0D3}" type="presParOf" srcId="{ADF5A325-7AC7-4086-81AD-72FEE4E77F73}" destId="{28FC3340-EEF4-44F1-8E58-2782BBA1CF5A}" srcOrd="0" destOrd="0" presId="urn:microsoft.com/office/officeart/2005/8/layout/process5"/>
    <dgm:cxn modelId="{03A8F850-57DE-4B3D-982D-7366B0B1F887}" type="presParOf" srcId="{10B46F5C-CABD-4D63-9ECA-82CBC2D8E509}" destId="{720F1A88-BE18-425C-8833-F6698D58C763}" srcOrd="4" destOrd="0" presId="urn:microsoft.com/office/officeart/2005/8/layout/process5"/>
    <dgm:cxn modelId="{F825AEC7-6938-4A5F-92F1-2D5AFC4BA426}" type="presParOf" srcId="{10B46F5C-CABD-4D63-9ECA-82CBC2D8E509}" destId="{CAC7B0C7-F7E7-49EA-AAC5-A4144214AAD3}" srcOrd="5" destOrd="0" presId="urn:microsoft.com/office/officeart/2005/8/layout/process5"/>
    <dgm:cxn modelId="{7C18665F-D004-47FD-BBA9-A023E55220A5}" type="presParOf" srcId="{CAC7B0C7-F7E7-49EA-AAC5-A4144214AAD3}" destId="{38458981-AD0E-40B0-9ADC-77BD6DB5CE5D}" srcOrd="0" destOrd="0" presId="urn:microsoft.com/office/officeart/2005/8/layout/process5"/>
    <dgm:cxn modelId="{AB363348-A0C1-444C-BE2A-83B6BB931F8A}" type="presParOf" srcId="{10B46F5C-CABD-4D63-9ECA-82CBC2D8E509}" destId="{7EFAEF13-2D7A-44D8-9263-9400D48E91BD}" srcOrd="6" destOrd="0" presId="urn:microsoft.com/office/officeart/2005/8/layout/process5"/>
    <dgm:cxn modelId="{3EE85BD2-393D-4EAE-8BA0-B3AF813A2FCA}" type="presParOf" srcId="{10B46F5C-CABD-4D63-9ECA-82CBC2D8E509}" destId="{8A5FE87C-081D-4752-BACE-7D7BC00D75D7}" srcOrd="7" destOrd="0" presId="urn:microsoft.com/office/officeart/2005/8/layout/process5"/>
    <dgm:cxn modelId="{EE046284-A6E6-4357-A3FC-1A1076AA0B4E}" type="presParOf" srcId="{8A5FE87C-081D-4752-BACE-7D7BC00D75D7}" destId="{4E239C2E-6E7F-4267-BA8A-866B30F8D70E}" srcOrd="0" destOrd="0" presId="urn:microsoft.com/office/officeart/2005/8/layout/process5"/>
    <dgm:cxn modelId="{96528C22-5B07-42A2-AA2A-2BD44D59CF00}" type="presParOf" srcId="{10B46F5C-CABD-4D63-9ECA-82CBC2D8E509}" destId="{7CC574A8-7698-48EB-A1AB-0213630EFA2F}" srcOrd="8" destOrd="0" presId="urn:microsoft.com/office/officeart/2005/8/layout/process5"/>
    <dgm:cxn modelId="{77B9CEF4-C0CD-4101-8660-6DC236654FBA}" type="presParOf" srcId="{10B46F5C-CABD-4D63-9ECA-82CBC2D8E509}" destId="{01A6CFE3-B75D-43BC-A796-FEFBB0A78411}" srcOrd="9" destOrd="0" presId="urn:microsoft.com/office/officeart/2005/8/layout/process5"/>
    <dgm:cxn modelId="{764170B4-9267-41AB-83A2-3BAD5C747809}" type="presParOf" srcId="{01A6CFE3-B75D-43BC-A796-FEFBB0A78411}" destId="{3A4816E6-3479-436D-B6D7-8EDC879F6E55}" srcOrd="0" destOrd="0" presId="urn:microsoft.com/office/officeart/2005/8/layout/process5"/>
    <dgm:cxn modelId="{4F19F128-2A14-4A5C-8E9A-A5F70A367245}" type="presParOf" srcId="{10B46F5C-CABD-4D63-9ECA-82CBC2D8E509}" destId="{749B530D-CA3E-4007-AA1D-72F766D6882F}" srcOrd="10" destOrd="0" presId="urn:microsoft.com/office/officeart/2005/8/layout/process5"/>
    <dgm:cxn modelId="{BEAB0042-2D7B-4B3E-8DD4-5601DAFA6E0F}" type="presParOf" srcId="{10B46F5C-CABD-4D63-9ECA-82CBC2D8E509}" destId="{9BE03CD8-EDC2-400F-9C42-BF9779543205}" srcOrd="11" destOrd="0" presId="urn:microsoft.com/office/officeart/2005/8/layout/process5"/>
    <dgm:cxn modelId="{F96D33CC-D03D-4F40-81E9-DBBFCCD9FAD7}" type="presParOf" srcId="{9BE03CD8-EDC2-400F-9C42-BF9779543205}" destId="{AF7A4D93-92C2-4FEE-BB4C-AD5A32727BEC}" srcOrd="0" destOrd="0" presId="urn:microsoft.com/office/officeart/2005/8/layout/process5"/>
    <dgm:cxn modelId="{656A2659-ADEC-45BB-9388-FE18E947E135}" type="presParOf" srcId="{10B46F5C-CABD-4D63-9ECA-82CBC2D8E509}" destId="{B8D7B053-B599-4000-89B9-86C6CA9FE7C7}" srcOrd="12" destOrd="0" presId="urn:microsoft.com/office/officeart/2005/8/layout/process5"/>
    <dgm:cxn modelId="{EDE7EA0A-8C92-45BE-B753-9E0983C2A17B}" type="presParOf" srcId="{10B46F5C-CABD-4D63-9ECA-82CBC2D8E509}" destId="{4263D173-0DA8-4018-AF29-97ABF215B3BD}" srcOrd="13" destOrd="0" presId="urn:microsoft.com/office/officeart/2005/8/layout/process5"/>
    <dgm:cxn modelId="{0E33FE2F-FE4E-41A2-8749-A75C828A0FD2}" type="presParOf" srcId="{4263D173-0DA8-4018-AF29-97ABF215B3BD}" destId="{C4C813DC-9EAB-4A20-A609-90A182743946}" srcOrd="0" destOrd="0" presId="urn:microsoft.com/office/officeart/2005/8/layout/process5"/>
    <dgm:cxn modelId="{BBCDBC61-D8CD-48CA-883D-816D6CBB4917}" type="presParOf" srcId="{10B46F5C-CABD-4D63-9ECA-82CBC2D8E509}" destId="{3B74382F-CFF5-484F-B311-E982FC701361}"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1C1CEC-FCF6-4277-A736-1B954E974C83}" type="doc">
      <dgm:prSet loTypeId="urn:microsoft.com/office/officeart/2005/8/layout/process5" loCatId="process" qsTypeId="urn:microsoft.com/office/officeart/2005/8/quickstyle/3d1" qsCatId="3D" csTypeId="urn:microsoft.com/office/officeart/2005/8/colors/accent2_2" csCatId="accent2" phldr="1"/>
      <dgm:spPr/>
    </dgm:pt>
    <dgm:pt modelId="{5FD22A97-856A-4A8B-8CBB-0EF20560872D}">
      <dgm:prSet phldrT="[Testo]" custT="1"/>
      <dgm:spPr/>
      <dgm:t>
        <a:bodyPr/>
        <a:lstStyle/>
        <a:p>
          <a:r>
            <a:rPr lang="it-IT" sz="1800" dirty="0"/>
            <a:t>Verbale di Visita denominato per le attività A e B </a:t>
          </a:r>
        </a:p>
        <a:p>
          <a:r>
            <a:rPr lang="it-IT" sz="1800" dirty="0"/>
            <a:t>Verbale di Visita Tecnica e per le attività di Tipo C “Certificato di Prevenzione Incendi”</a:t>
          </a:r>
        </a:p>
      </dgm:t>
    </dgm:pt>
    <dgm:pt modelId="{FC0DF864-09ED-4D1F-BD56-650B2EC4B8B7}" type="parTrans" cxnId="{1E037C7D-9D9E-4F38-AE63-C38CB01C1C7A}">
      <dgm:prSet/>
      <dgm:spPr/>
      <dgm:t>
        <a:bodyPr/>
        <a:lstStyle/>
        <a:p>
          <a:endParaRPr lang="it-IT" sz="2000"/>
        </a:p>
      </dgm:t>
    </dgm:pt>
    <dgm:pt modelId="{AA27DA31-D1D9-4501-806E-47BD07980ADA}" type="sibTrans" cxnId="{1E037C7D-9D9E-4F38-AE63-C38CB01C1C7A}">
      <dgm:prSet custT="1"/>
      <dgm:spPr/>
      <dgm:t>
        <a:bodyPr/>
        <a:lstStyle/>
        <a:p>
          <a:endParaRPr lang="it-IT" sz="1400"/>
        </a:p>
      </dgm:t>
    </dgm:pt>
    <dgm:pt modelId="{EB592CE7-93EA-428D-9CEC-A7F9D63A515F}">
      <dgm:prSet phldrT="[Testo]" custT="1"/>
      <dgm:spPr/>
      <dgm:t>
        <a:bodyPr/>
        <a:lstStyle/>
        <a:p>
          <a:r>
            <a:rPr lang="it-IT" sz="2000" dirty="0"/>
            <a:t>5 anni, ad eccezione di (6,7, 8, 64, 71, 72 e 77), la cui durata è 10 anni</a:t>
          </a:r>
        </a:p>
      </dgm:t>
    </dgm:pt>
    <dgm:pt modelId="{174FBC36-366A-4A5F-9AD9-6174A7701B5D}" type="parTrans" cxnId="{C0E6E47D-8568-462E-882F-D1658E242D77}">
      <dgm:prSet/>
      <dgm:spPr/>
      <dgm:t>
        <a:bodyPr/>
        <a:lstStyle/>
        <a:p>
          <a:endParaRPr lang="it-IT" sz="2000"/>
        </a:p>
      </dgm:t>
    </dgm:pt>
    <dgm:pt modelId="{E86C736A-2F69-4C5D-BD64-92941C28EDA5}" type="sibTrans" cxnId="{C0E6E47D-8568-462E-882F-D1658E242D77}">
      <dgm:prSet custT="1"/>
      <dgm:spPr/>
      <dgm:t>
        <a:bodyPr/>
        <a:lstStyle/>
        <a:p>
          <a:endParaRPr lang="it-IT" sz="1400"/>
        </a:p>
      </dgm:t>
    </dgm:pt>
    <dgm:pt modelId="{CF97E661-E837-405F-A286-475D347D0530}">
      <dgm:prSet custT="1"/>
      <dgm:spPr/>
      <dgm:t>
        <a:bodyPr/>
        <a:lstStyle/>
        <a:p>
          <a:r>
            <a:rPr lang="it-IT" sz="1800" dirty="0"/>
            <a:t>Presentare istanza di rinnovo periodico nel caso in cui nulla è mutato</a:t>
          </a:r>
        </a:p>
      </dgm:t>
    </dgm:pt>
    <dgm:pt modelId="{07644D26-78B9-40E0-A27E-3C2A1995EE76}" type="parTrans" cxnId="{B8FE2523-4856-48AA-AC41-5956E2D40BE8}">
      <dgm:prSet/>
      <dgm:spPr/>
      <dgm:t>
        <a:bodyPr/>
        <a:lstStyle/>
        <a:p>
          <a:endParaRPr lang="it-IT"/>
        </a:p>
      </dgm:t>
    </dgm:pt>
    <dgm:pt modelId="{DC00DC54-6D11-4300-A8EA-4C6DF6961313}" type="sibTrans" cxnId="{B8FE2523-4856-48AA-AC41-5956E2D40BE8}">
      <dgm:prSet/>
      <dgm:spPr/>
      <dgm:t>
        <a:bodyPr/>
        <a:lstStyle/>
        <a:p>
          <a:endParaRPr lang="it-IT"/>
        </a:p>
      </dgm:t>
    </dgm:pt>
    <dgm:pt modelId="{DF1B8920-42C3-4134-B385-BA4389B87779}">
      <dgm:prSet custT="1"/>
      <dgm:spPr/>
      <dgm:t>
        <a:bodyPr/>
        <a:lstStyle/>
        <a:p>
          <a:r>
            <a:rPr lang="it-IT" sz="1800" dirty="0"/>
            <a:t>L’istanza allegata al verbale di visita tecnica o CPI costituisce la documentazione che prova la sussistenza dei requisiti e/o  prestazioni antincendio </a:t>
          </a:r>
        </a:p>
      </dgm:t>
    </dgm:pt>
    <dgm:pt modelId="{40CD1A9F-1FF1-4C1A-95B5-1B2ED3179D1B}" type="parTrans" cxnId="{8F5836C5-6C10-4F09-A700-92D1A4317807}">
      <dgm:prSet/>
      <dgm:spPr/>
      <dgm:t>
        <a:bodyPr/>
        <a:lstStyle/>
        <a:p>
          <a:endParaRPr lang="it-IT"/>
        </a:p>
      </dgm:t>
    </dgm:pt>
    <dgm:pt modelId="{BD955C2B-AD91-4EA2-9AFE-3331CC02CF26}" type="sibTrans" cxnId="{8F5836C5-6C10-4F09-A700-92D1A4317807}">
      <dgm:prSet/>
      <dgm:spPr/>
      <dgm:t>
        <a:bodyPr/>
        <a:lstStyle/>
        <a:p>
          <a:endParaRPr lang="it-IT"/>
        </a:p>
      </dgm:t>
    </dgm:pt>
    <dgm:pt modelId="{E3CB29AB-455D-415E-A49D-89F850A375E1}">
      <dgm:prSet/>
      <dgm:spPr/>
      <dgm:t>
        <a:bodyPr/>
        <a:lstStyle/>
        <a:p>
          <a:r>
            <a:rPr lang="it-IT" dirty="0"/>
            <a:t>Alla data di scadenza il titolare </a:t>
          </a:r>
          <a:r>
            <a:rPr lang="it-IT" dirty="0" err="1"/>
            <a:t>deve…</a:t>
          </a:r>
          <a:endParaRPr lang="it-IT" dirty="0"/>
        </a:p>
      </dgm:t>
    </dgm:pt>
    <dgm:pt modelId="{2AAA971F-45CB-41B5-A4F0-4A8DE76098D6}" type="parTrans" cxnId="{3607FAC4-E684-484F-B9D8-C41A0502744E}">
      <dgm:prSet/>
      <dgm:spPr/>
      <dgm:t>
        <a:bodyPr/>
        <a:lstStyle/>
        <a:p>
          <a:endParaRPr lang="it-IT"/>
        </a:p>
      </dgm:t>
    </dgm:pt>
    <dgm:pt modelId="{52501910-4C6C-4ACF-905F-CB3BE9DF63E9}" type="sibTrans" cxnId="{3607FAC4-E684-484F-B9D8-C41A0502744E}">
      <dgm:prSet/>
      <dgm:spPr/>
      <dgm:t>
        <a:bodyPr/>
        <a:lstStyle/>
        <a:p>
          <a:endParaRPr lang="it-IT"/>
        </a:p>
      </dgm:t>
    </dgm:pt>
    <dgm:pt modelId="{FC5F17FB-8C2F-48D4-B071-8F4F49A13C52}">
      <dgm:prSet custT="1"/>
      <dgm:spPr/>
      <dgm:t>
        <a:bodyPr/>
        <a:lstStyle/>
        <a:p>
          <a:r>
            <a:rPr lang="it-IT" sz="1600" dirty="0"/>
            <a:t>I VVF non rilasciano altro verbale ma acquisiscono agli atti la documentazione, in caso di parere contrario all’esercizio si sospende la validità della SCIA iniziale e si richiedono eventuali adeguamenti</a:t>
          </a:r>
        </a:p>
      </dgm:t>
    </dgm:pt>
    <dgm:pt modelId="{45823EF1-7E69-40EB-96EC-9B26C84D5656}" type="parTrans" cxnId="{9C9EEEA1-76F2-4724-B345-386592ECDEC8}">
      <dgm:prSet/>
      <dgm:spPr/>
      <dgm:t>
        <a:bodyPr/>
        <a:lstStyle/>
        <a:p>
          <a:endParaRPr lang="it-IT"/>
        </a:p>
      </dgm:t>
    </dgm:pt>
    <dgm:pt modelId="{1B229830-836A-4CB6-BEFC-EB1AA8A01A9A}" type="sibTrans" cxnId="{9C9EEEA1-76F2-4724-B345-386592ECDEC8}">
      <dgm:prSet/>
      <dgm:spPr/>
      <dgm:t>
        <a:bodyPr/>
        <a:lstStyle/>
        <a:p>
          <a:endParaRPr lang="it-IT"/>
        </a:p>
      </dgm:t>
    </dgm:pt>
    <dgm:pt modelId="{6A84D5C6-344D-43B5-9589-C50712C33611}" type="pres">
      <dgm:prSet presAssocID="{341C1CEC-FCF6-4277-A736-1B954E974C83}" presName="diagram" presStyleCnt="0">
        <dgm:presLayoutVars>
          <dgm:dir/>
          <dgm:resizeHandles val="exact"/>
        </dgm:presLayoutVars>
      </dgm:prSet>
      <dgm:spPr/>
    </dgm:pt>
    <dgm:pt modelId="{2901B4FD-3D2A-4001-A7D0-57693470FE12}" type="pres">
      <dgm:prSet presAssocID="{5FD22A97-856A-4A8B-8CBB-0EF20560872D}" presName="node" presStyleLbl="node1" presStyleIdx="0" presStyleCnt="6" custScaleX="149618" custScaleY="159419">
        <dgm:presLayoutVars>
          <dgm:bulletEnabled val="1"/>
        </dgm:presLayoutVars>
      </dgm:prSet>
      <dgm:spPr/>
    </dgm:pt>
    <dgm:pt modelId="{E4A19EE8-4DA5-4544-8562-37B20CB4E908}" type="pres">
      <dgm:prSet presAssocID="{AA27DA31-D1D9-4501-806E-47BD07980ADA}" presName="sibTrans" presStyleLbl="sibTrans2D1" presStyleIdx="0" presStyleCnt="5"/>
      <dgm:spPr/>
    </dgm:pt>
    <dgm:pt modelId="{01F3F66F-5ACE-4D12-8B7A-6E3AAAA01BD4}" type="pres">
      <dgm:prSet presAssocID="{AA27DA31-D1D9-4501-806E-47BD07980ADA}" presName="connectorText" presStyleLbl="sibTrans2D1" presStyleIdx="0" presStyleCnt="5"/>
      <dgm:spPr/>
    </dgm:pt>
    <dgm:pt modelId="{37D588E2-8128-446E-B7DF-4A03FBD3C2EB}" type="pres">
      <dgm:prSet presAssocID="{EB592CE7-93EA-428D-9CEC-A7F9D63A515F}" presName="node" presStyleLbl="node1" presStyleIdx="1" presStyleCnt="6" custScaleY="139392">
        <dgm:presLayoutVars>
          <dgm:bulletEnabled val="1"/>
        </dgm:presLayoutVars>
      </dgm:prSet>
      <dgm:spPr/>
    </dgm:pt>
    <dgm:pt modelId="{620CBB07-98D9-4A9A-8FC2-457330516B7C}" type="pres">
      <dgm:prSet presAssocID="{E86C736A-2F69-4C5D-BD64-92941C28EDA5}" presName="sibTrans" presStyleLbl="sibTrans2D1" presStyleIdx="1" presStyleCnt="5"/>
      <dgm:spPr/>
    </dgm:pt>
    <dgm:pt modelId="{EB7BB189-2DC1-4B12-9730-4779EDB55961}" type="pres">
      <dgm:prSet presAssocID="{E86C736A-2F69-4C5D-BD64-92941C28EDA5}" presName="connectorText" presStyleLbl="sibTrans2D1" presStyleIdx="1" presStyleCnt="5"/>
      <dgm:spPr/>
    </dgm:pt>
    <dgm:pt modelId="{1E2360FA-02CF-4143-B9FB-7AC83393AE51}" type="pres">
      <dgm:prSet presAssocID="{E3CB29AB-455D-415E-A49D-89F850A375E1}" presName="node" presStyleLbl="node1" presStyleIdx="2" presStyleCnt="6">
        <dgm:presLayoutVars>
          <dgm:bulletEnabled val="1"/>
        </dgm:presLayoutVars>
      </dgm:prSet>
      <dgm:spPr/>
    </dgm:pt>
    <dgm:pt modelId="{43B67D82-9388-4539-851E-1E37774DFBDA}" type="pres">
      <dgm:prSet presAssocID="{52501910-4C6C-4ACF-905F-CB3BE9DF63E9}" presName="sibTrans" presStyleLbl="sibTrans2D1" presStyleIdx="2" presStyleCnt="5"/>
      <dgm:spPr/>
    </dgm:pt>
    <dgm:pt modelId="{A6F49305-7A55-4A65-BC1B-92BAF205BCC9}" type="pres">
      <dgm:prSet presAssocID="{52501910-4C6C-4ACF-905F-CB3BE9DF63E9}" presName="connectorText" presStyleLbl="sibTrans2D1" presStyleIdx="2" presStyleCnt="5"/>
      <dgm:spPr/>
    </dgm:pt>
    <dgm:pt modelId="{FA9EBD2A-84A4-4794-A5FA-F3E09AF8D105}" type="pres">
      <dgm:prSet presAssocID="{CF97E661-E837-405F-A286-475D347D0530}" presName="node" presStyleLbl="node1" presStyleIdx="3" presStyleCnt="6">
        <dgm:presLayoutVars>
          <dgm:bulletEnabled val="1"/>
        </dgm:presLayoutVars>
      </dgm:prSet>
      <dgm:spPr/>
    </dgm:pt>
    <dgm:pt modelId="{DC5A4B64-EBDE-4544-B60A-F9F561C3D6BE}" type="pres">
      <dgm:prSet presAssocID="{DC00DC54-6D11-4300-A8EA-4C6DF6961313}" presName="sibTrans" presStyleLbl="sibTrans2D1" presStyleIdx="3" presStyleCnt="5"/>
      <dgm:spPr/>
    </dgm:pt>
    <dgm:pt modelId="{FA620BE2-BC12-417E-B183-6527272D9EB3}" type="pres">
      <dgm:prSet presAssocID="{DC00DC54-6D11-4300-A8EA-4C6DF6961313}" presName="connectorText" presStyleLbl="sibTrans2D1" presStyleIdx="3" presStyleCnt="5"/>
      <dgm:spPr/>
    </dgm:pt>
    <dgm:pt modelId="{0184AF2C-52CE-4873-A6AA-7A3342854A8A}" type="pres">
      <dgm:prSet presAssocID="{DF1B8920-42C3-4134-B385-BA4389B87779}" presName="node" presStyleLbl="node1" presStyleIdx="4" presStyleCnt="6" custScaleX="219881" custLinFactNeighborX="-38596" custLinFactNeighborY="3277">
        <dgm:presLayoutVars>
          <dgm:bulletEnabled val="1"/>
        </dgm:presLayoutVars>
      </dgm:prSet>
      <dgm:spPr/>
    </dgm:pt>
    <dgm:pt modelId="{3D4F9C48-DF4F-4704-AC4E-E19F1EA6848D}" type="pres">
      <dgm:prSet presAssocID="{BD955C2B-AD91-4EA2-9AFE-3331CC02CF26}" presName="sibTrans" presStyleLbl="sibTrans2D1" presStyleIdx="4" presStyleCnt="5"/>
      <dgm:spPr/>
    </dgm:pt>
    <dgm:pt modelId="{5681E5A9-D236-43FA-80AE-2D68A0AD55A1}" type="pres">
      <dgm:prSet presAssocID="{BD955C2B-AD91-4EA2-9AFE-3331CC02CF26}" presName="connectorText" presStyleLbl="sibTrans2D1" presStyleIdx="4" presStyleCnt="5"/>
      <dgm:spPr/>
    </dgm:pt>
    <dgm:pt modelId="{B7B38FAA-10DF-4A85-B919-7B013C435593}" type="pres">
      <dgm:prSet presAssocID="{FC5F17FB-8C2F-48D4-B071-8F4F49A13C52}" presName="node" presStyleLbl="node1" presStyleIdx="5" presStyleCnt="6" custScaleX="229669">
        <dgm:presLayoutVars>
          <dgm:bulletEnabled val="1"/>
        </dgm:presLayoutVars>
      </dgm:prSet>
      <dgm:spPr/>
    </dgm:pt>
  </dgm:ptLst>
  <dgm:cxnLst>
    <dgm:cxn modelId="{176A2B06-6C2B-4D61-A24A-E7AEC7C62000}" type="presOf" srcId="{EB592CE7-93EA-428D-9CEC-A7F9D63A515F}" destId="{37D588E2-8128-446E-B7DF-4A03FBD3C2EB}" srcOrd="0" destOrd="0" presId="urn:microsoft.com/office/officeart/2005/8/layout/process5"/>
    <dgm:cxn modelId="{B8FE2523-4856-48AA-AC41-5956E2D40BE8}" srcId="{341C1CEC-FCF6-4277-A736-1B954E974C83}" destId="{CF97E661-E837-405F-A286-475D347D0530}" srcOrd="3" destOrd="0" parTransId="{07644D26-78B9-40E0-A27E-3C2A1995EE76}" sibTransId="{DC00DC54-6D11-4300-A8EA-4C6DF6961313}"/>
    <dgm:cxn modelId="{34CB052A-A6B8-421D-B23E-89D8CA245594}" type="presOf" srcId="{AA27DA31-D1D9-4501-806E-47BD07980ADA}" destId="{01F3F66F-5ACE-4D12-8B7A-6E3AAAA01BD4}" srcOrd="1" destOrd="0" presId="urn:microsoft.com/office/officeart/2005/8/layout/process5"/>
    <dgm:cxn modelId="{14FE1F2E-35A8-484F-A965-BDDC28318066}" type="presOf" srcId="{52501910-4C6C-4ACF-905F-CB3BE9DF63E9}" destId="{43B67D82-9388-4539-851E-1E37774DFBDA}" srcOrd="0" destOrd="0" presId="urn:microsoft.com/office/officeart/2005/8/layout/process5"/>
    <dgm:cxn modelId="{4240446E-AAB3-403C-85B5-BE60C78FD29A}" type="presOf" srcId="{E86C736A-2F69-4C5D-BD64-92941C28EDA5}" destId="{620CBB07-98D9-4A9A-8FC2-457330516B7C}" srcOrd="0" destOrd="0" presId="urn:microsoft.com/office/officeart/2005/8/layout/process5"/>
    <dgm:cxn modelId="{1254B458-CAB3-4676-8A70-EF31607ECB7B}" type="presOf" srcId="{DC00DC54-6D11-4300-A8EA-4C6DF6961313}" destId="{FA620BE2-BC12-417E-B183-6527272D9EB3}" srcOrd="1" destOrd="0" presId="urn:microsoft.com/office/officeart/2005/8/layout/process5"/>
    <dgm:cxn modelId="{1E037C7D-9D9E-4F38-AE63-C38CB01C1C7A}" srcId="{341C1CEC-FCF6-4277-A736-1B954E974C83}" destId="{5FD22A97-856A-4A8B-8CBB-0EF20560872D}" srcOrd="0" destOrd="0" parTransId="{FC0DF864-09ED-4D1F-BD56-650B2EC4B8B7}" sibTransId="{AA27DA31-D1D9-4501-806E-47BD07980ADA}"/>
    <dgm:cxn modelId="{C0E6E47D-8568-462E-882F-D1658E242D77}" srcId="{341C1CEC-FCF6-4277-A736-1B954E974C83}" destId="{EB592CE7-93EA-428D-9CEC-A7F9D63A515F}" srcOrd="1" destOrd="0" parTransId="{174FBC36-366A-4A5F-9AD9-6174A7701B5D}" sibTransId="{E86C736A-2F69-4C5D-BD64-92941C28EDA5}"/>
    <dgm:cxn modelId="{A72CF080-68AD-4506-8C18-A7BA6E91DA7E}" type="presOf" srcId="{AA27DA31-D1D9-4501-806E-47BD07980ADA}" destId="{E4A19EE8-4DA5-4544-8562-37B20CB4E908}" srcOrd="0" destOrd="0" presId="urn:microsoft.com/office/officeart/2005/8/layout/process5"/>
    <dgm:cxn modelId="{3DE17F82-C9EC-4B41-BE57-8E544B2FF804}" type="presOf" srcId="{CF97E661-E837-405F-A286-475D347D0530}" destId="{FA9EBD2A-84A4-4794-A5FA-F3E09AF8D105}" srcOrd="0" destOrd="0" presId="urn:microsoft.com/office/officeart/2005/8/layout/process5"/>
    <dgm:cxn modelId="{73B21989-586B-4FC3-B153-DD7243FE1FCB}" type="presOf" srcId="{DF1B8920-42C3-4134-B385-BA4389B87779}" destId="{0184AF2C-52CE-4873-A6AA-7A3342854A8A}" srcOrd="0" destOrd="0" presId="urn:microsoft.com/office/officeart/2005/8/layout/process5"/>
    <dgm:cxn modelId="{C993988E-F814-4153-A137-F757925154B6}" type="presOf" srcId="{52501910-4C6C-4ACF-905F-CB3BE9DF63E9}" destId="{A6F49305-7A55-4A65-BC1B-92BAF205BCC9}" srcOrd="1" destOrd="0" presId="urn:microsoft.com/office/officeart/2005/8/layout/process5"/>
    <dgm:cxn modelId="{DD687894-EFF2-4BAC-9069-30A6C8A355B5}" type="presOf" srcId="{BD955C2B-AD91-4EA2-9AFE-3331CC02CF26}" destId="{5681E5A9-D236-43FA-80AE-2D68A0AD55A1}" srcOrd="1" destOrd="0" presId="urn:microsoft.com/office/officeart/2005/8/layout/process5"/>
    <dgm:cxn modelId="{2147D09D-49D4-48B0-BA7C-40F57AE424EE}" type="presOf" srcId="{5FD22A97-856A-4A8B-8CBB-0EF20560872D}" destId="{2901B4FD-3D2A-4001-A7D0-57693470FE12}" srcOrd="0" destOrd="0" presId="urn:microsoft.com/office/officeart/2005/8/layout/process5"/>
    <dgm:cxn modelId="{9C9EEEA1-76F2-4724-B345-386592ECDEC8}" srcId="{341C1CEC-FCF6-4277-A736-1B954E974C83}" destId="{FC5F17FB-8C2F-48D4-B071-8F4F49A13C52}" srcOrd="5" destOrd="0" parTransId="{45823EF1-7E69-40EB-96EC-9B26C84D5656}" sibTransId="{1B229830-836A-4CB6-BEFC-EB1AA8A01A9A}"/>
    <dgm:cxn modelId="{570288A7-A1C0-45E0-BED5-1EF4EE3CA4FA}" type="presOf" srcId="{E86C736A-2F69-4C5D-BD64-92941C28EDA5}" destId="{EB7BB189-2DC1-4B12-9730-4779EDB55961}" srcOrd="1" destOrd="0" presId="urn:microsoft.com/office/officeart/2005/8/layout/process5"/>
    <dgm:cxn modelId="{200597B4-B6D4-4803-89FD-AC6692C2F5FC}" type="presOf" srcId="{FC5F17FB-8C2F-48D4-B071-8F4F49A13C52}" destId="{B7B38FAA-10DF-4A85-B919-7B013C435593}" srcOrd="0" destOrd="0" presId="urn:microsoft.com/office/officeart/2005/8/layout/process5"/>
    <dgm:cxn modelId="{3B164FC3-D0AC-42D7-A68B-FCC278EC76D7}" type="presOf" srcId="{BD955C2B-AD91-4EA2-9AFE-3331CC02CF26}" destId="{3D4F9C48-DF4F-4704-AC4E-E19F1EA6848D}" srcOrd="0" destOrd="0" presId="urn:microsoft.com/office/officeart/2005/8/layout/process5"/>
    <dgm:cxn modelId="{3607FAC4-E684-484F-B9D8-C41A0502744E}" srcId="{341C1CEC-FCF6-4277-A736-1B954E974C83}" destId="{E3CB29AB-455D-415E-A49D-89F850A375E1}" srcOrd="2" destOrd="0" parTransId="{2AAA971F-45CB-41B5-A4F0-4A8DE76098D6}" sibTransId="{52501910-4C6C-4ACF-905F-CB3BE9DF63E9}"/>
    <dgm:cxn modelId="{8F5836C5-6C10-4F09-A700-92D1A4317807}" srcId="{341C1CEC-FCF6-4277-A736-1B954E974C83}" destId="{DF1B8920-42C3-4134-B385-BA4389B87779}" srcOrd="4" destOrd="0" parTransId="{40CD1A9F-1FF1-4C1A-95B5-1B2ED3179D1B}" sibTransId="{BD955C2B-AD91-4EA2-9AFE-3331CC02CF26}"/>
    <dgm:cxn modelId="{A32ECACB-9D2F-4083-9870-6CCAABBCCAC7}" type="presOf" srcId="{DC00DC54-6D11-4300-A8EA-4C6DF6961313}" destId="{DC5A4B64-EBDE-4544-B60A-F9F561C3D6BE}" srcOrd="0" destOrd="0" presId="urn:microsoft.com/office/officeart/2005/8/layout/process5"/>
    <dgm:cxn modelId="{73F9CBE9-75AD-427F-93D9-AFCCA4332DF0}" type="presOf" srcId="{E3CB29AB-455D-415E-A49D-89F850A375E1}" destId="{1E2360FA-02CF-4143-B9FB-7AC83393AE51}" srcOrd="0" destOrd="0" presId="urn:microsoft.com/office/officeart/2005/8/layout/process5"/>
    <dgm:cxn modelId="{810D61F0-2AC9-422C-BD99-327C623E5666}" type="presOf" srcId="{341C1CEC-FCF6-4277-A736-1B954E974C83}" destId="{6A84D5C6-344D-43B5-9589-C50712C33611}" srcOrd="0" destOrd="0" presId="urn:microsoft.com/office/officeart/2005/8/layout/process5"/>
    <dgm:cxn modelId="{AAA22CAC-FB1A-4D20-A452-D2EC9A179186}" type="presParOf" srcId="{6A84D5C6-344D-43B5-9589-C50712C33611}" destId="{2901B4FD-3D2A-4001-A7D0-57693470FE12}" srcOrd="0" destOrd="0" presId="urn:microsoft.com/office/officeart/2005/8/layout/process5"/>
    <dgm:cxn modelId="{D7E6EC9B-783A-4C88-B845-9CDABD62C2A4}" type="presParOf" srcId="{6A84D5C6-344D-43B5-9589-C50712C33611}" destId="{E4A19EE8-4DA5-4544-8562-37B20CB4E908}" srcOrd="1" destOrd="0" presId="urn:microsoft.com/office/officeart/2005/8/layout/process5"/>
    <dgm:cxn modelId="{68A8C2FB-E77D-48E9-A033-6101D787AEC7}" type="presParOf" srcId="{E4A19EE8-4DA5-4544-8562-37B20CB4E908}" destId="{01F3F66F-5ACE-4D12-8B7A-6E3AAAA01BD4}" srcOrd="0" destOrd="0" presId="urn:microsoft.com/office/officeart/2005/8/layout/process5"/>
    <dgm:cxn modelId="{63412AF8-600A-43A5-B3A0-ED89D8901384}" type="presParOf" srcId="{6A84D5C6-344D-43B5-9589-C50712C33611}" destId="{37D588E2-8128-446E-B7DF-4A03FBD3C2EB}" srcOrd="2" destOrd="0" presId="urn:microsoft.com/office/officeart/2005/8/layout/process5"/>
    <dgm:cxn modelId="{F5130A80-3727-4FE3-938F-FA6E25111D41}" type="presParOf" srcId="{6A84D5C6-344D-43B5-9589-C50712C33611}" destId="{620CBB07-98D9-4A9A-8FC2-457330516B7C}" srcOrd="3" destOrd="0" presId="urn:microsoft.com/office/officeart/2005/8/layout/process5"/>
    <dgm:cxn modelId="{27CB08C7-CB35-4500-B276-A872DC8BF4F9}" type="presParOf" srcId="{620CBB07-98D9-4A9A-8FC2-457330516B7C}" destId="{EB7BB189-2DC1-4B12-9730-4779EDB55961}" srcOrd="0" destOrd="0" presId="urn:microsoft.com/office/officeart/2005/8/layout/process5"/>
    <dgm:cxn modelId="{62EFB2E6-F9D4-4864-AF00-AAD4A2420CCD}" type="presParOf" srcId="{6A84D5C6-344D-43B5-9589-C50712C33611}" destId="{1E2360FA-02CF-4143-B9FB-7AC83393AE51}" srcOrd="4" destOrd="0" presId="urn:microsoft.com/office/officeart/2005/8/layout/process5"/>
    <dgm:cxn modelId="{86341704-5DE3-4284-8CC3-2BF9DEE4DDF1}" type="presParOf" srcId="{6A84D5C6-344D-43B5-9589-C50712C33611}" destId="{43B67D82-9388-4539-851E-1E37774DFBDA}" srcOrd="5" destOrd="0" presId="urn:microsoft.com/office/officeart/2005/8/layout/process5"/>
    <dgm:cxn modelId="{D5C9D574-18BF-4000-A2AC-52F2A23E5F3A}" type="presParOf" srcId="{43B67D82-9388-4539-851E-1E37774DFBDA}" destId="{A6F49305-7A55-4A65-BC1B-92BAF205BCC9}" srcOrd="0" destOrd="0" presId="urn:microsoft.com/office/officeart/2005/8/layout/process5"/>
    <dgm:cxn modelId="{9D74F083-4C11-4284-B693-EE029439945B}" type="presParOf" srcId="{6A84D5C6-344D-43B5-9589-C50712C33611}" destId="{FA9EBD2A-84A4-4794-A5FA-F3E09AF8D105}" srcOrd="6" destOrd="0" presId="urn:microsoft.com/office/officeart/2005/8/layout/process5"/>
    <dgm:cxn modelId="{D8CE2E52-3BFF-4FE8-BEAB-A8C4912274F5}" type="presParOf" srcId="{6A84D5C6-344D-43B5-9589-C50712C33611}" destId="{DC5A4B64-EBDE-4544-B60A-F9F561C3D6BE}" srcOrd="7" destOrd="0" presId="urn:microsoft.com/office/officeart/2005/8/layout/process5"/>
    <dgm:cxn modelId="{3B612B67-46FD-47C0-8FD7-EECF26573109}" type="presParOf" srcId="{DC5A4B64-EBDE-4544-B60A-F9F561C3D6BE}" destId="{FA620BE2-BC12-417E-B183-6527272D9EB3}" srcOrd="0" destOrd="0" presId="urn:microsoft.com/office/officeart/2005/8/layout/process5"/>
    <dgm:cxn modelId="{F529C362-9CC1-4668-8BA9-0040429B0F0D}" type="presParOf" srcId="{6A84D5C6-344D-43B5-9589-C50712C33611}" destId="{0184AF2C-52CE-4873-A6AA-7A3342854A8A}" srcOrd="8" destOrd="0" presId="urn:microsoft.com/office/officeart/2005/8/layout/process5"/>
    <dgm:cxn modelId="{A5750D37-8F77-4C87-9C70-9295753C6E78}" type="presParOf" srcId="{6A84D5C6-344D-43B5-9589-C50712C33611}" destId="{3D4F9C48-DF4F-4704-AC4E-E19F1EA6848D}" srcOrd="9" destOrd="0" presId="urn:microsoft.com/office/officeart/2005/8/layout/process5"/>
    <dgm:cxn modelId="{4DAA9473-647A-4337-8DE0-33691E6BADCA}" type="presParOf" srcId="{3D4F9C48-DF4F-4704-AC4E-E19F1EA6848D}" destId="{5681E5A9-D236-43FA-80AE-2D68A0AD55A1}" srcOrd="0" destOrd="0" presId="urn:microsoft.com/office/officeart/2005/8/layout/process5"/>
    <dgm:cxn modelId="{5672C619-3FEC-4424-BAA2-F90524A2CAC8}" type="presParOf" srcId="{6A84D5C6-344D-43B5-9589-C50712C33611}" destId="{B7B38FAA-10DF-4A85-B919-7B013C435593}"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A351DD-36F9-404E-ABED-C44848F7DE44}" type="doc">
      <dgm:prSet loTypeId="urn:microsoft.com/office/officeart/2005/8/layout/orgChart1" loCatId="hierarchy" qsTypeId="urn:microsoft.com/office/officeart/2005/8/quickstyle/3d2#21" qsCatId="3D" csTypeId="urn:microsoft.com/office/officeart/2005/8/colors/accent1_2" csCatId="accent1" phldr="1"/>
      <dgm:spPr/>
      <dgm:t>
        <a:bodyPr/>
        <a:lstStyle/>
        <a:p>
          <a:endParaRPr lang="it-IT"/>
        </a:p>
      </dgm:t>
    </dgm:pt>
    <dgm:pt modelId="{B7207496-EE17-43A4-BFA4-D881706EF750}">
      <dgm:prSet custT="1"/>
      <dgm:spPr>
        <a:solidFill>
          <a:srgbClr val="FF0000"/>
        </a:solidFill>
      </dgm:spPr>
      <dgm:t>
        <a:bodyPr/>
        <a:lstStyle/>
        <a:p>
          <a:r>
            <a:rPr lang="it-IT" sz="2400" dirty="0"/>
            <a:t>PIN_2_2014_SCIA</a:t>
          </a:r>
        </a:p>
      </dgm:t>
    </dgm:pt>
    <dgm:pt modelId="{F9059B4C-CCBC-48A6-9035-F0B00739DD44}" type="parTrans" cxnId="{9B9F5747-03E4-4F62-825B-5F2D07F4A439}">
      <dgm:prSet custT="1"/>
      <dgm:spPr/>
      <dgm:t>
        <a:bodyPr/>
        <a:lstStyle/>
        <a:p>
          <a:endParaRPr lang="it-IT" sz="500" dirty="0"/>
        </a:p>
      </dgm:t>
    </dgm:pt>
    <dgm:pt modelId="{2BC2AB70-D171-494B-A045-C50B783B5642}" type="sibTrans" cxnId="{9B9F5747-03E4-4F62-825B-5F2D07F4A439}">
      <dgm:prSet/>
      <dgm:spPr/>
      <dgm:t>
        <a:bodyPr/>
        <a:lstStyle/>
        <a:p>
          <a:endParaRPr lang="it-IT" sz="1800"/>
        </a:p>
      </dgm:t>
    </dgm:pt>
    <dgm:pt modelId="{C2D72032-670E-4CFD-B8BC-CA5840AADE0D}">
      <dgm:prSet custT="1"/>
      <dgm:spPr>
        <a:solidFill>
          <a:srgbClr val="FF0000"/>
        </a:solidFill>
      </dgm:spPr>
      <dgm:t>
        <a:bodyPr/>
        <a:lstStyle/>
        <a:p>
          <a:r>
            <a:rPr lang="it-IT" sz="2000" dirty="0"/>
            <a:t>PIN 2.1_2014_Asseverazione</a:t>
          </a:r>
        </a:p>
      </dgm:t>
    </dgm:pt>
    <dgm:pt modelId="{A4A3FB7C-7305-4FAB-96D7-1E40E6379C5A}" type="parTrans" cxnId="{7B1CC1FE-E14F-4DAC-A3B4-27056C5998AD}">
      <dgm:prSet custT="1"/>
      <dgm:spPr/>
      <dgm:t>
        <a:bodyPr/>
        <a:lstStyle/>
        <a:p>
          <a:endParaRPr lang="it-IT" sz="500" dirty="0"/>
        </a:p>
      </dgm:t>
    </dgm:pt>
    <dgm:pt modelId="{7B56A7EB-A6BF-4396-A358-EECAD9E56E29}" type="sibTrans" cxnId="{7B1CC1FE-E14F-4DAC-A3B4-27056C5998AD}">
      <dgm:prSet/>
      <dgm:spPr/>
      <dgm:t>
        <a:bodyPr/>
        <a:lstStyle/>
        <a:p>
          <a:endParaRPr lang="it-IT" sz="1800"/>
        </a:p>
      </dgm:t>
    </dgm:pt>
    <dgm:pt modelId="{5A58F4C0-BD32-4C19-B376-4543DAF37D4E}">
      <dgm:prSet custT="1"/>
      <dgm:spPr>
        <a:solidFill>
          <a:srgbClr val="FF0000"/>
        </a:solidFill>
      </dgm:spPr>
      <dgm:t>
        <a:bodyPr/>
        <a:lstStyle/>
        <a:p>
          <a:r>
            <a:rPr lang="it-IT" sz="2000" dirty="0"/>
            <a:t>PIN 2.2_2012 CERT REI</a:t>
          </a:r>
        </a:p>
      </dgm:t>
    </dgm:pt>
    <dgm:pt modelId="{1129D39C-83B4-4970-ADC3-00BFC76A27C5}" type="parTrans" cxnId="{17F233DD-752E-47AA-A828-A4C2CC37992A}">
      <dgm:prSet custT="1"/>
      <dgm:spPr/>
      <dgm:t>
        <a:bodyPr/>
        <a:lstStyle/>
        <a:p>
          <a:endParaRPr lang="it-IT" sz="500" dirty="0"/>
        </a:p>
      </dgm:t>
    </dgm:pt>
    <dgm:pt modelId="{8576E652-07BF-43A7-B5C1-3C3F9615AA56}" type="sibTrans" cxnId="{17F233DD-752E-47AA-A828-A4C2CC37992A}">
      <dgm:prSet/>
      <dgm:spPr/>
      <dgm:t>
        <a:bodyPr/>
        <a:lstStyle/>
        <a:p>
          <a:endParaRPr lang="it-IT" sz="1800"/>
        </a:p>
      </dgm:t>
    </dgm:pt>
    <dgm:pt modelId="{3FAF866D-4512-4002-8B87-51950E258743}">
      <dgm:prSet custT="1"/>
      <dgm:spPr>
        <a:solidFill>
          <a:srgbClr val="FF0000"/>
        </a:solidFill>
      </dgm:spPr>
      <dgm:t>
        <a:bodyPr/>
        <a:lstStyle/>
        <a:p>
          <a:r>
            <a:rPr lang="it-IT" sz="2000" dirty="0"/>
            <a:t>PIN 2.3_2014 DICH PROD</a:t>
          </a:r>
        </a:p>
      </dgm:t>
    </dgm:pt>
    <dgm:pt modelId="{DF389E6D-F2F2-4113-B97F-6F119C6CB552}" type="parTrans" cxnId="{6FCB15A3-7571-4DF2-8AC6-EEA495C67319}">
      <dgm:prSet custT="1"/>
      <dgm:spPr/>
      <dgm:t>
        <a:bodyPr/>
        <a:lstStyle/>
        <a:p>
          <a:endParaRPr lang="it-IT" sz="500" dirty="0"/>
        </a:p>
      </dgm:t>
    </dgm:pt>
    <dgm:pt modelId="{860732B2-4059-4D45-88B6-39EDDDFAF56A}" type="sibTrans" cxnId="{6FCB15A3-7571-4DF2-8AC6-EEA495C67319}">
      <dgm:prSet/>
      <dgm:spPr/>
      <dgm:t>
        <a:bodyPr/>
        <a:lstStyle/>
        <a:p>
          <a:endParaRPr lang="it-IT" sz="1800"/>
        </a:p>
      </dgm:t>
    </dgm:pt>
    <dgm:pt modelId="{87040787-4EBC-4E8D-B298-7A4AF54F2954}">
      <dgm:prSet custT="1"/>
      <dgm:spPr>
        <a:solidFill>
          <a:srgbClr val="FF0000"/>
        </a:solidFill>
      </dgm:spPr>
      <dgm:t>
        <a:bodyPr/>
        <a:lstStyle/>
        <a:p>
          <a:r>
            <a:rPr lang="it-IT" sz="2000" baseline="0" dirty="0"/>
            <a:t>PIN 2.4_ 2014 </a:t>
          </a:r>
          <a:r>
            <a:rPr lang="it-IT" sz="2000" baseline="0" dirty="0" err="1"/>
            <a:t>DICH.IMP</a:t>
          </a:r>
          <a:endParaRPr lang="it-IT" sz="2000" baseline="0" dirty="0"/>
        </a:p>
      </dgm:t>
    </dgm:pt>
    <dgm:pt modelId="{234A3DC0-B9F7-4C32-A0E3-10ABE889C503}" type="parTrans" cxnId="{536D6BC1-0DC6-4521-91EF-4742982A32D3}">
      <dgm:prSet custT="1"/>
      <dgm:spPr/>
      <dgm:t>
        <a:bodyPr/>
        <a:lstStyle/>
        <a:p>
          <a:endParaRPr lang="it-IT" sz="500" dirty="0"/>
        </a:p>
      </dgm:t>
    </dgm:pt>
    <dgm:pt modelId="{01C688C4-E5C8-40AB-A64C-F0299F989FC7}" type="sibTrans" cxnId="{536D6BC1-0DC6-4521-91EF-4742982A32D3}">
      <dgm:prSet/>
      <dgm:spPr/>
      <dgm:t>
        <a:bodyPr/>
        <a:lstStyle/>
        <a:p>
          <a:endParaRPr lang="it-IT" sz="1800"/>
        </a:p>
      </dgm:t>
    </dgm:pt>
    <dgm:pt modelId="{73D68752-4AB5-4624-A98D-38D2131A8F26}">
      <dgm:prSet custT="1"/>
      <dgm:spPr>
        <a:solidFill>
          <a:srgbClr val="FF0000"/>
        </a:solidFill>
      </dgm:spPr>
      <dgm:t>
        <a:bodyPr/>
        <a:lstStyle/>
        <a:p>
          <a:r>
            <a:rPr lang="it-IT" sz="2000" dirty="0"/>
            <a:t>PIN 2.5_2014 CERT IMP</a:t>
          </a:r>
        </a:p>
      </dgm:t>
    </dgm:pt>
    <dgm:pt modelId="{ADEB39C1-9A8C-44EF-938B-6CC8D66D1418}" type="parTrans" cxnId="{606E36EF-9988-49F9-8B16-382754DEF4CF}">
      <dgm:prSet/>
      <dgm:spPr/>
      <dgm:t>
        <a:bodyPr/>
        <a:lstStyle/>
        <a:p>
          <a:endParaRPr lang="it-IT" dirty="0"/>
        </a:p>
      </dgm:t>
    </dgm:pt>
    <dgm:pt modelId="{1FA2D80C-B89E-45F7-BAEA-15C7F30EFC71}" type="sibTrans" cxnId="{606E36EF-9988-49F9-8B16-382754DEF4CF}">
      <dgm:prSet/>
      <dgm:spPr/>
      <dgm:t>
        <a:bodyPr/>
        <a:lstStyle/>
        <a:p>
          <a:endParaRPr lang="it-IT"/>
        </a:p>
      </dgm:t>
    </dgm:pt>
    <dgm:pt modelId="{11E03A4C-9F65-404A-9158-018455E5C730}">
      <dgm:prSet custT="1"/>
      <dgm:spPr>
        <a:solidFill>
          <a:srgbClr val="FF0000"/>
        </a:solidFill>
      </dgm:spPr>
      <dgm:t>
        <a:bodyPr/>
        <a:lstStyle/>
        <a:p>
          <a:r>
            <a:rPr lang="it-IT" sz="2400" dirty="0"/>
            <a:t>Altri (mod. 37/08, ecc)</a:t>
          </a:r>
        </a:p>
      </dgm:t>
    </dgm:pt>
    <dgm:pt modelId="{76EAE6BB-3733-41B4-985D-34BAB3B4E70B}" type="parTrans" cxnId="{494DEEF6-410B-438F-8AF2-460999D363D6}">
      <dgm:prSet/>
      <dgm:spPr/>
      <dgm:t>
        <a:bodyPr/>
        <a:lstStyle/>
        <a:p>
          <a:endParaRPr lang="it-IT"/>
        </a:p>
      </dgm:t>
    </dgm:pt>
    <dgm:pt modelId="{897D90CB-696A-44C3-A90B-15C309315B98}" type="sibTrans" cxnId="{494DEEF6-410B-438F-8AF2-460999D363D6}">
      <dgm:prSet/>
      <dgm:spPr/>
      <dgm:t>
        <a:bodyPr/>
        <a:lstStyle/>
        <a:p>
          <a:endParaRPr lang="it-IT"/>
        </a:p>
      </dgm:t>
    </dgm:pt>
    <dgm:pt modelId="{4A85CFB3-7C42-48C3-94C8-B5CE90EF5744}" type="pres">
      <dgm:prSet presAssocID="{8CA351DD-36F9-404E-ABED-C44848F7DE44}" presName="hierChild1" presStyleCnt="0">
        <dgm:presLayoutVars>
          <dgm:orgChart val="1"/>
          <dgm:chPref val="1"/>
          <dgm:dir/>
          <dgm:animOne val="branch"/>
          <dgm:animLvl val="lvl"/>
          <dgm:resizeHandles/>
        </dgm:presLayoutVars>
      </dgm:prSet>
      <dgm:spPr/>
    </dgm:pt>
    <dgm:pt modelId="{94F7DCBA-99CB-44B3-9D7A-9AE83B6E8887}" type="pres">
      <dgm:prSet presAssocID="{B7207496-EE17-43A4-BFA4-D881706EF750}" presName="hierRoot1" presStyleCnt="0">
        <dgm:presLayoutVars>
          <dgm:hierBranch val="init"/>
        </dgm:presLayoutVars>
      </dgm:prSet>
      <dgm:spPr/>
    </dgm:pt>
    <dgm:pt modelId="{E8539E14-3CE9-4C65-9B00-B5343C18880C}" type="pres">
      <dgm:prSet presAssocID="{B7207496-EE17-43A4-BFA4-D881706EF750}" presName="rootComposite1" presStyleCnt="0"/>
      <dgm:spPr/>
    </dgm:pt>
    <dgm:pt modelId="{EB63855F-0751-43FA-8CB6-7C1C04622DDE}" type="pres">
      <dgm:prSet presAssocID="{B7207496-EE17-43A4-BFA4-D881706EF750}" presName="rootText1" presStyleLbl="node0" presStyleIdx="0" presStyleCnt="1" custScaleX="402162">
        <dgm:presLayoutVars>
          <dgm:chPref val="3"/>
        </dgm:presLayoutVars>
      </dgm:prSet>
      <dgm:spPr/>
    </dgm:pt>
    <dgm:pt modelId="{5C05F7E5-22FA-4034-8385-6E2A8BAA8187}" type="pres">
      <dgm:prSet presAssocID="{B7207496-EE17-43A4-BFA4-D881706EF750}" presName="rootConnector1" presStyleLbl="node1" presStyleIdx="0" presStyleCnt="0"/>
      <dgm:spPr/>
    </dgm:pt>
    <dgm:pt modelId="{BB5E188C-8B6C-4613-9014-060942FF6EE1}" type="pres">
      <dgm:prSet presAssocID="{B7207496-EE17-43A4-BFA4-D881706EF750}" presName="hierChild2" presStyleCnt="0"/>
      <dgm:spPr/>
    </dgm:pt>
    <dgm:pt modelId="{03700647-EDF5-4EDE-A379-E519F37FA998}" type="pres">
      <dgm:prSet presAssocID="{A4A3FB7C-7305-4FAB-96D7-1E40E6379C5A}" presName="Name37" presStyleLbl="parChTrans1D2" presStyleIdx="0" presStyleCnt="1"/>
      <dgm:spPr/>
    </dgm:pt>
    <dgm:pt modelId="{5D0F6D40-1104-4F1D-AEE4-39036BA5E5D4}" type="pres">
      <dgm:prSet presAssocID="{C2D72032-670E-4CFD-B8BC-CA5840AADE0D}" presName="hierRoot2" presStyleCnt="0">
        <dgm:presLayoutVars>
          <dgm:hierBranch val="init"/>
        </dgm:presLayoutVars>
      </dgm:prSet>
      <dgm:spPr/>
    </dgm:pt>
    <dgm:pt modelId="{0254AC44-5D5C-4641-9F14-01AFF23D4D1D}" type="pres">
      <dgm:prSet presAssocID="{C2D72032-670E-4CFD-B8BC-CA5840AADE0D}" presName="rootComposite" presStyleCnt="0"/>
      <dgm:spPr/>
    </dgm:pt>
    <dgm:pt modelId="{9EB51B5B-560A-49B7-984D-079F06BAA526}" type="pres">
      <dgm:prSet presAssocID="{C2D72032-670E-4CFD-B8BC-CA5840AADE0D}" presName="rootText" presStyleLbl="node2" presStyleIdx="0" presStyleCnt="1" custScaleX="400833" custScaleY="125447" custLinFactNeighborX="-84100" custLinFactNeighborY="8766">
        <dgm:presLayoutVars>
          <dgm:chPref val="3"/>
        </dgm:presLayoutVars>
      </dgm:prSet>
      <dgm:spPr/>
    </dgm:pt>
    <dgm:pt modelId="{1A941A98-B19F-4AB6-80E8-0BFB1C2059E8}" type="pres">
      <dgm:prSet presAssocID="{C2D72032-670E-4CFD-B8BC-CA5840AADE0D}" presName="rootConnector" presStyleLbl="node2" presStyleIdx="0" presStyleCnt="1"/>
      <dgm:spPr/>
    </dgm:pt>
    <dgm:pt modelId="{8962CBD0-E934-4D7E-9A4E-20CA4702418A}" type="pres">
      <dgm:prSet presAssocID="{C2D72032-670E-4CFD-B8BC-CA5840AADE0D}" presName="hierChild4" presStyleCnt="0"/>
      <dgm:spPr/>
    </dgm:pt>
    <dgm:pt modelId="{1A3646EF-AF6E-4D3D-8784-7D17531181D7}" type="pres">
      <dgm:prSet presAssocID="{1129D39C-83B4-4970-ADC3-00BFC76A27C5}" presName="Name37" presStyleLbl="parChTrans1D3" presStyleIdx="0" presStyleCnt="5"/>
      <dgm:spPr/>
    </dgm:pt>
    <dgm:pt modelId="{07100EB1-A34E-430E-8DFD-EFCAA8BE7CB8}" type="pres">
      <dgm:prSet presAssocID="{5A58F4C0-BD32-4C19-B376-4543DAF37D4E}" presName="hierRoot2" presStyleCnt="0">
        <dgm:presLayoutVars>
          <dgm:hierBranch val="init"/>
        </dgm:presLayoutVars>
      </dgm:prSet>
      <dgm:spPr/>
    </dgm:pt>
    <dgm:pt modelId="{6262032E-C03A-4CCD-B34A-A83A511B7BF2}" type="pres">
      <dgm:prSet presAssocID="{5A58F4C0-BD32-4C19-B376-4543DAF37D4E}" presName="rootComposite" presStyleCnt="0"/>
      <dgm:spPr/>
    </dgm:pt>
    <dgm:pt modelId="{4CF51877-764F-4EFE-A1A4-B76C1E9D8CFB}" type="pres">
      <dgm:prSet presAssocID="{5A58F4C0-BD32-4C19-B376-4543DAF37D4E}" presName="rootText" presStyleLbl="node3" presStyleIdx="0" presStyleCnt="5" custScaleX="387076" custScaleY="86958" custLinFactNeighborX="-42178" custLinFactNeighborY="3458">
        <dgm:presLayoutVars>
          <dgm:chPref val="3"/>
        </dgm:presLayoutVars>
      </dgm:prSet>
      <dgm:spPr>
        <a:prstGeom prst="flowChartProcess">
          <a:avLst/>
        </a:prstGeom>
      </dgm:spPr>
    </dgm:pt>
    <dgm:pt modelId="{A339D51D-D6A6-4585-80E7-0AF53A9D071D}" type="pres">
      <dgm:prSet presAssocID="{5A58F4C0-BD32-4C19-B376-4543DAF37D4E}" presName="rootConnector" presStyleLbl="node3" presStyleIdx="0" presStyleCnt="5"/>
      <dgm:spPr/>
    </dgm:pt>
    <dgm:pt modelId="{FE5A4230-F29E-4C62-9024-5C9F0F647876}" type="pres">
      <dgm:prSet presAssocID="{5A58F4C0-BD32-4C19-B376-4543DAF37D4E}" presName="hierChild4" presStyleCnt="0"/>
      <dgm:spPr/>
    </dgm:pt>
    <dgm:pt modelId="{67187D17-7B81-4FBA-B75B-B4747F11168F}" type="pres">
      <dgm:prSet presAssocID="{5A58F4C0-BD32-4C19-B376-4543DAF37D4E}" presName="hierChild5" presStyleCnt="0"/>
      <dgm:spPr/>
    </dgm:pt>
    <dgm:pt modelId="{49A736C0-BBCF-4474-A8C0-6F988B3F111C}" type="pres">
      <dgm:prSet presAssocID="{DF389E6D-F2F2-4113-B97F-6F119C6CB552}" presName="Name37" presStyleLbl="parChTrans1D3" presStyleIdx="1" presStyleCnt="5"/>
      <dgm:spPr/>
    </dgm:pt>
    <dgm:pt modelId="{A7DF1659-FC5C-4574-9779-C1E1FB3883A2}" type="pres">
      <dgm:prSet presAssocID="{3FAF866D-4512-4002-8B87-51950E258743}" presName="hierRoot2" presStyleCnt="0">
        <dgm:presLayoutVars>
          <dgm:hierBranch val="init"/>
        </dgm:presLayoutVars>
      </dgm:prSet>
      <dgm:spPr/>
    </dgm:pt>
    <dgm:pt modelId="{6811C52F-9833-4C74-88E7-528850BA21B3}" type="pres">
      <dgm:prSet presAssocID="{3FAF866D-4512-4002-8B87-51950E258743}" presName="rootComposite" presStyleCnt="0"/>
      <dgm:spPr/>
    </dgm:pt>
    <dgm:pt modelId="{38613A3E-0CD7-43E7-8E1A-1476DFFA8093}" type="pres">
      <dgm:prSet presAssocID="{3FAF866D-4512-4002-8B87-51950E258743}" presName="rootText" presStyleLbl="node3" presStyleIdx="1" presStyleCnt="5" custScaleX="389401" custScaleY="93750" custLinFactNeighborX="-44504" custLinFactNeighborY="10389">
        <dgm:presLayoutVars>
          <dgm:chPref val="3"/>
        </dgm:presLayoutVars>
      </dgm:prSet>
      <dgm:spPr/>
    </dgm:pt>
    <dgm:pt modelId="{4CB242C7-CDAC-4285-9EAB-7EEB912CFB2C}" type="pres">
      <dgm:prSet presAssocID="{3FAF866D-4512-4002-8B87-51950E258743}" presName="rootConnector" presStyleLbl="node3" presStyleIdx="1" presStyleCnt="5"/>
      <dgm:spPr/>
    </dgm:pt>
    <dgm:pt modelId="{427933B9-742B-4BA2-B78E-91D62A39A04A}" type="pres">
      <dgm:prSet presAssocID="{3FAF866D-4512-4002-8B87-51950E258743}" presName="hierChild4" presStyleCnt="0"/>
      <dgm:spPr/>
    </dgm:pt>
    <dgm:pt modelId="{0ED9E073-AF09-469B-BECD-9B0AEEF11D6E}" type="pres">
      <dgm:prSet presAssocID="{3FAF866D-4512-4002-8B87-51950E258743}" presName="hierChild5" presStyleCnt="0"/>
      <dgm:spPr/>
    </dgm:pt>
    <dgm:pt modelId="{86341815-AB92-4CF3-885B-778F82C5FB72}" type="pres">
      <dgm:prSet presAssocID="{234A3DC0-B9F7-4C32-A0E3-10ABE889C503}" presName="Name37" presStyleLbl="parChTrans1D3" presStyleIdx="2" presStyleCnt="5"/>
      <dgm:spPr/>
    </dgm:pt>
    <dgm:pt modelId="{55AFEC93-7CBC-428D-BC03-CA1E42356C5B}" type="pres">
      <dgm:prSet presAssocID="{87040787-4EBC-4E8D-B298-7A4AF54F2954}" presName="hierRoot2" presStyleCnt="0">
        <dgm:presLayoutVars>
          <dgm:hierBranch val="init"/>
        </dgm:presLayoutVars>
      </dgm:prSet>
      <dgm:spPr/>
    </dgm:pt>
    <dgm:pt modelId="{ED4D91BD-1FDD-4D8A-BAF7-575129093AC2}" type="pres">
      <dgm:prSet presAssocID="{87040787-4EBC-4E8D-B298-7A4AF54F2954}" presName="rootComposite" presStyleCnt="0"/>
      <dgm:spPr/>
    </dgm:pt>
    <dgm:pt modelId="{70085F6C-9B39-4CCE-95CA-D8E561C2DCB7}" type="pres">
      <dgm:prSet presAssocID="{87040787-4EBC-4E8D-B298-7A4AF54F2954}" presName="rootText" presStyleLbl="node3" presStyleIdx="2" presStyleCnt="5" custScaleX="387916" custScaleY="82486" custLinFactNeighborX="-43019" custLinFactNeighborY="18785">
        <dgm:presLayoutVars>
          <dgm:chPref val="3"/>
        </dgm:presLayoutVars>
      </dgm:prSet>
      <dgm:spPr/>
    </dgm:pt>
    <dgm:pt modelId="{D9FE94E6-4C40-4DC7-8481-4AAD602E4F29}" type="pres">
      <dgm:prSet presAssocID="{87040787-4EBC-4E8D-B298-7A4AF54F2954}" presName="rootConnector" presStyleLbl="node3" presStyleIdx="2" presStyleCnt="5"/>
      <dgm:spPr/>
    </dgm:pt>
    <dgm:pt modelId="{6D356A8C-6154-4F32-8632-ECA72DF685D9}" type="pres">
      <dgm:prSet presAssocID="{87040787-4EBC-4E8D-B298-7A4AF54F2954}" presName="hierChild4" presStyleCnt="0"/>
      <dgm:spPr/>
    </dgm:pt>
    <dgm:pt modelId="{58B56AF0-9A1D-4792-ADBB-9CACF0503448}" type="pres">
      <dgm:prSet presAssocID="{87040787-4EBC-4E8D-B298-7A4AF54F2954}" presName="hierChild5" presStyleCnt="0"/>
      <dgm:spPr/>
    </dgm:pt>
    <dgm:pt modelId="{A12C3C3A-1B95-4477-B84D-337B4B43B22A}" type="pres">
      <dgm:prSet presAssocID="{ADEB39C1-9A8C-44EF-938B-6CC8D66D1418}" presName="Name37" presStyleLbl="parChTrans1D3" presStyleIdx="3" presStyleCnt="5"/>
      <dgm:spPr/>
    </dgm:pt>
    <dgm:pt modelId="{A5EBB50A-715F-420D-ACB0-6CF7293E3D71}" type="pres">
      <dgm:prSet presAssocID="{73D68752-4AB5-4624-A98D-38D2131A8F26}" presName="hierRoot2" presStyleCnt="0">
        <dgm:presLayoutVars>
          <dgm:hierBranch val="init"/>
        </dgm:presLayoutVars>
      </dgm:prSet>
      <dgm:spPr/>
    </dgm:pt>
    <dgm:pt modelId="{F19F2C39-32CB-4209-892A-326DCD1A7CB1}" type="pres">
      <dgm:prSet presAssocID="{73D68752-4AB5-4624-A98D-38D2131A8F26}" presName="rootComposite" presStyleCnt="0"/>
      <dgm:spPr/>
    </dgm:pt>
    <dgm:pt modelId="{09750BDD-FC90-4079-8A5B-AF70E183D4DD}" type="pres">
      <dgm:prSet presAssocID="{73D68752-4AB5-4624-A98D-38D2131A8F26}" presName="rootText" presStyleLbl="node3" presStyleIdx="3" presStyleCnt="5" custScaleX="389401" custScaleY="85613" custLinFactNeighborX="-44504" custLinFactNeighborY="9289">
        <dgm:presLayoutVars>
          <dgm:chPref val="3"/>
        </dgm:presLayoutVars>
      </dgm:prSet>
      <dgm:spPr/>
    </dgm:pt>
    <dgm:pt modelId="{CCB61533-BA2A-4A99-AC3F-E204AD6C2270}" type="pres">
      <dgm:prSet presAssocID="{73D68752-4AB5-4624-A98D-38D2131A8F26}" presName="rootConnector" presStyleLbl="node3" presStyleIdx="3" presStyleCnt="5"/>
      <dgm:spPr/>
    </dgm:pt>
    <dgm:pt modelId="{88A2E747-134E-4CAF-B0D4-512EC61C76FE}" type="pres">
      <dgm:prSet presAssocID="{73D68752-4AB5-4624-A98D-38D2131A8F26}" presName="hierChild4" presStyleCnt="0"/>
      <dgm:spPr/>
    </dgm:pt>
    <dgm:pt modelId="{486BA6F5-FD50-490C-8136-3AC67560EF9B}" type="pres">
      <dgm:prSet presAssocID="{73D68752-4AB5-4624-A98D-38D2131A8F26}" presName="hierChild5" presStyleCnt="0"/>
      <dgm:spPr/>
    </dgm:pt>
    <dgm:pt modelId="{C60778C6-22A9-4E82-A788-BA02DA2C2E59}" type="pres">
      <dgm:prSet presAssocID="{76EAE6BB-3733-41B4-985D-34BAB3B4E70B}" presName="Name37" presStyleLbl="parChTrans1D3" presStyleIdx="4" presStyleCnt="5"/>
      <dgm:spPr/>
    </dgm:pt>
    <dgm:pt modelId="{4FA56D56-FB7E-45AB-A741-1ADC88B86166}" type="pres">
      <dgm:prSet presAssocID="{11E03A4C-9F65-404A-9158-018455E5C730}" presName="hierRoot2" presStyleCnt="0">
        <dgm:presLayoutVars>
          <dgm:hierBranch val="init"/>
        </dgm:presLayoutVars>
      </dgm:prSet>
      <dgm:spPr/>
    </dgm:pt>
    <dgm:pt modelId="{6700E5A8-79C4-4B6A-A2B6-B810855458E7}" type="pres">
      <dgm:prSet presAssocID="{11E03A4C-9F65-404A-9158-018455E5C730}" presName="rootComposite" presStyleCnt="0"/>
      <dgm:spPr/>
    </dgm:pt>
    <dgm:pt modelId="{AF5E0242-E2F7-46E7-8A65-BE979621A7D2}" type="pres">
      <dgm:prSet presAssocID="{11E03A4C-9F65-404A-9158-018455E5C730}" presName="rootText" presStyleLbl="node3" presStyleIdx="4" presStyleCnt="5" custScaleX="389401" custScaleY="68354" custLinFactNeighborX="-44503" custLinFactNeighborY="172">
        <dgm:presLayoutVars>
          <dgm:chPref val="3"/>
        </dgm:presLayoutVars>
      </dgm:prSet>
      <dgm:spPr/>
    </dgm:pt>
    <dgm:pt modelId="{3283A6A1-E222-4B22-8B09-2EEF2B2A35B4}" type="pres">
      <dgm:prSet presAssocID="{11E03A4C-9F65-404A-9158-018455E5C730}" presName="rootConnector" presStyleLbl="node3" presStyleIdx="4" presStyleCnt="5"/>
      <dgm:spPr/>
    </dgm:pt>
    <dgm:pt modelId="{099820E9-1928-4BD6-8417-449B226D58A0}" type="pres">
      <dgm:prSet presAssocID="{11E03A4C-9F65-404A-9158-018455E5C730}" presName="hierChild4" presStyleCnt="0"/>
      <dgm:spPr/>
    </dgm:pt>
    <dgm:pt modelId="{4A75DB21-EFBD-4968-A532-924225773965}" type="pres">
      <dgm:prSet presAssocID="{11E03A4C-9F65-404A-9158-018455E5C730}" presName="hierChild5" presStyleCnt="0"/>
      <dgm:spPr/>
    </dgm:pt>
    <dgm:pt modelId="{2ABE6EB0-7516-41ED-A1F8-2001A85CE05B}" type="pres">
      <dgm:prSet presAssocID="{C2D72032-670E-4CFD-B8BC-CA5840AADE0D}" presName="hierChild5" presStyleCnt="0"/>
      <dgm:spPr/>
    </dgm:pt>
    <dgm:pt modelId="{7F8E893D-2FE5-4181-9409-FA9F5457EE5A}" type="pres">
      <dgm:prSet presAssocID="{B7207496-EE17-43A4-BFA4-D881706EF750}" presName="hierChild3" presStyleCnt="0"/>
      <dgm:spPr/>
    </dgm:pt>
  </dgm:ptLst>
  <dgm:cxnLst>
    <dgm:cxn modelId="{D63CE012-94E6-401F-9B50-6D4BAD1214E7}" type="presOf" srcId="{5A58F4C0-BD32-4C19-B376-4543DAF37D4E}" destId="{4CF51877-764F-4EFE-A1A4-B76C1E9D8CFB}" srcOrd="0" destOrd="0" presId="urn:microsoft.com/office/officeart/2005/8/layout/orgChart1"/>
    <dgm:cxn modelId="{68AE7D1E-0727-457F-9961-9D8C8616224B}" type="presOf" srcId="{C2D72032-670E-4CFD-B8BC-CA5840AADE0D}" destId="{1A941A98-B19F-4AB6-80E8-0BFB1C2059E8}" srcOrd="1" destOrd="0" presId="urn:microsoft.com/office/officeart/2005/8/layout/orgChart1"/>
    <dgm:cxn modelId="{0992821F-BD20-4DA0-958F-8E7EA166D67A}" type="presOf" srcId="{3FAF866D-4512-4002-8B87-51950E258743}" destId="{4CB242C7-CDAC-4285-9EAB-7EEB912CFB2C}" srcOrd="1" destOrd="0" presId="urn:microsoft.com/office/officeart/2005/8/layout/orgChart1"/>
    <dgm:cxn modelId="{32DE7821-1937-4CE3-95FF-D7D3DA6AC94F}" type="presOf" srcId="{76EAE6BB-3733-41B4-985D-34BAB3B4E70B}" destId="{C60778C6-22A9-4E82-A788-BA02DA2C2E59}" srcOrd="0" destOrd="0" presId="urn:microsoft.com/office/officeart/2005/8/layout/orgChart1"/>
    <dgm:cxn modelId="{9A604129-F98D-460D-9F80-F9953FD361A4}" type="presOf" srcId="{ADEB39C1-9A8C-44EF-938B-6CC8D66D1418}" destId="{A12C3C3A-1B95-4477-B84D-337B4B43B22A}" srcOrd="0" destOrd="0" presId="urn:microsoft.com/office/officeart/2005/8/layout/orgChart1"/>
    <dgm:cxn modelId="{F1D62B5C-F0E6-4E23-81C6-7E41713F58A2}" type="presOf" srcId="{A4A3FB7C-7305-4FAB-96D7-1E40E6379C5A}" destId="{03700647-EDF5-4EDE-A379-E519F37FA998}" srcOrd="0" destOrd="0" presId="urn:microsoft.com/office/officeart/2005/8/layout/orgChart1"/>
    <dgm:cxn modelId="{92012C42-A7EA-4139-9132-BC6EEF26BF0A}" type="presOf" srcId="{73D68752-4AB5-4624-A98D-38D2131A8F26}" destId="{CCB61533-BA2A-4A99-AC3F-E204AD6C2270}" srcOrd="1" destOrd="0" presId="urn:microsoft.com/office/officeart/2005/8/layout/orgChart1"/>
    <dgm:cxn modelId="{9B9F5747-03E4-4F62-825B-5F2D07F4A439}" srcId="{8CA351DD-36F9-404E-ABED-C44848F7DE44}" destId="{B7207496-EE17-43A4-BFA4-D881706EF750}" srcOrd="0" destOrd="0" parTransId="{F9059B4C-CCBC-48A6-9035-F0B00739DD44}" sibTransId="{2BC2AB70-D171-494B-A045-C50B783B5642}"/>
    <dgm:cxn modelId="{76C21E4A-D05D-4BCF-8FCB-31F994033F53}" type="presOf" srcId="{DF389E6D-F2F2-4113-B97F-6F119C6CB552}" destId="{49A736C0-BBCF-4474-A8C0-6F988B3F111C}" srcOrd="0" destOrd="0" presId="urn:microsoft.com/office/officeart/2005/8/layout/orgChart1"/>
    <dgm:cxn modelId="{FD74D370-2B9F-4383-A841-68C3D498D9A7}" type="presOf" srcId="{C2D72032-670E-4CFD-B8BC-CA5840AADE0D}" destId="{9EB51B5B-560A-49B7-984D-079F06BAA526}" srcOrd="0" destOrd="0" presId="urn:microsoft.com/office/officeart/2005/8/layout/orgChart1"/>
    <dgm:cxn modelId="{88D83AA2-3983-402B-9947-570CE0CF0977}" type="presOf" srcId="{B7207496-EE17-43A4-BFA4-D881706EF750}" destId="{5C05F7E5-22FA-4034-8385-6E2A8BAA8187}" srcOrd="1" destOrd="0" presId="urn:microsoft.com/office/officeart/2005/8/layout/orgChart1"/>
    <dgm:cxn modelId="{6FCB15A3-7571-4DF2-8AC6-EEA495C67319}" srcId="{C2D72032-670E-4CFD-B8BC-CA5840AADE0D}" destId="{3FAF866D-4512-4002-8B87-51950E258743}" srcOrd="1" destOrd="0" parTransId="{DF389E6D-F2F2-4113-B97F-6F119C6CB552}" sibTransId="{860732B2-4059-4D45-88B6-39EDDDFAF56A}"/>
    <dgm:cxn modelId="{63CF6AA5-9E17-4445-85D0-A23B3A413A86}" type="presOf" srcId="{B7207496-EE17-43A4-BFA4-D881706EF750}" destId="{EB63855F-0751-43FA-8CB6-7C1C04622DDE}" srcOrd="0" destOrd="0" presId="urn:microsoft.com/office/officeart/2005/8/layout/orgChart1"/>
    <dgm:cxn modelId="{6A0C85A9-00E1-48B2-998B-CA619F320106}" type="presOf" srcId="{11E03A4C-9F65-404A-9158-018455E5C730}" destId="{3283A6A1-E222-4B22-8B09-2EEF2B2A35B4}" srcOrd="1" destOrd="0" presId="urn:microsoft.com/office/officeart/2005/8/layout/orgChart1"/>
    <dgm:cxn modelId="{E9D8D8B9-ED6C-4C4B-90E5-344ED9FF4444}" type="presOf" srcId="{11E03A4C-9F65-404A-9158-018455E5C730}" destId="{AF5E0242-E2F7-46E7-8A65-BE979621A7D2}" srcOrd="0" destOrd="0" presId="urn:microsoft.com/office/officeart/2005/8/layout/orgChart1"/>
    <dgm:cxn modelId="{95D745BB-EC39-4DBE-8E6C-E9422B4F74E0}" type="presOf" srcId="{73D68752-4AB5-4624-A98D-38D2131A8F26}" destId="{09750BDD-FC90-4079-8A5B-AF70E183D4DD}" srcOrd="0" destOrd="0" presId="urn:microsoft.com/office/officeart/2005/8/layout/orgChart1"/>
    <dgm:cxn modelId="{5AB23CBF-A07C-48F4-B600-9B0EB03CE6B9}" type="presOf" srcId="{1129D39C-83B4-4970-ADC3-00BFC76A27C5}" destId="{1A3646EF-AF6E-4D3D-8784-7D17531181D7}" srcOrd="0" destOrd="0" presId="urn:microsoft.com/office/officeart/2005/8/layout/orgChart1"/>
    <dgm:cxn modelId="{536D6BC1-0DC6-4521-91EF-4742982A32D3}" srcId="{C2D72032-670E-4CFD-B8BC-CA5840AADE0D}" destId="{87040787-4EBC-4E8D-B298-7A4AF54F2954}" srcOrd="2" destOrd="0" parTransId="{234A3DC0-B9F7-4C32-A0E3-10ABE889C503}" sibTransId="{01C688C4-E5C8-40AB-A64C-F0299F989FC7}"/>
    <dgm:cxn modelId="{1D42EDD6-00A0-4456-92B0-1ED61EE64416}" type="presOf" srcId="{8CA351DD-36F9-404E-ABED-C44848F7DE44}" destId="{4A85CFB3-7C42-48C3-94C8-B5CE90EF5744}" srcOrd="0" destOrd="0" presId="urn:microsoft.com/office/officeart/2005/8/layout/orgChart1"/>
    <dgm:cxn modelId="{235247DC-A310-476C-8305-F7EB6E20E993}" type="presOf" srcId="{87040787-4EBC-4E8D-B298-7A4AF54F2954}" destId="{D9FE94E6-4C40-4DC7-8481-4AAD602E4F29}" srcOrd="1" destOrd="0" presId="urn:microsoft.com/office/officeart/2005/8/layout/orgChart1"/>
    <dgm:cxn modelId="{17F233DD-752E-47AA-A828-A4C2CC37992A}" srcId="{C2D72032-670E-4CFD-B8BC-CA5840AADE0D}" destId="{5A58F4C0-BD32-4C19-B376-4543DAF37D4E}" srcOrd="0" destOrd="0" parTransId="{1129D39C-83B4-4970-ADC3-00BFC76A27C5}" sibTransId="{8576E652-07BF-43A7-B5C1-3C3F9615AA56}"/>
    <dgm:cxn modelId="{B61363E3-A23C-45A8-BAC5-9C0882228964}" type="presOf" srcId="{87040787-4EBC-4E8D-B298-7A4AF54F2954}" destId="{70085F6C-9B39-4CCE-95CA-D8E561C2DCB7}" srcOrd="0" destOrd="0" presId="urn:microsoft.com/office/officeart/2005/8/layout/orgChart1"/>
    <dgm:cxn modelId="{7EC63EE5-09B4-4FBB-B959-1D8805B7DD33}" type="presOf" srcId="{234A3DC0-B9F7-4C32-A0E3-10ABE889C503}" destId="{86341815-AB92-4CF3-885B-778F82C5FB72}" srcOrd="0" destOrd="0" presId="urn:microsoft.com/office/officeart/2005/8/layout/orgChart1"/>
    <dgm:cxn modelId="{C8E511E9-7311-478B-BAE1-F8FD0B7769CD}" type="presOf" srcId="{3FAF866D-4512-4002-8B87-51950E258743}" destId="{38613A3E-0CD7-43E7-8E1A-1476DFFA8093}" srcOrd="0" destOrd="0" presId="urn:microsoft.com/office/officeart/2005/8/layout/orgChart1"/>
    <dgm:cxn modelId="{606E36EF-9988-49F9-8B16-382754DEF4CF}" srcId="{C2D72032-670E-4CFD-B8BC-CA5840AADE0D}" destId="{73D68752-4AB5-4624-A98D-38D2131A8F26}" srcOrd="3" destOrd="0" parTransId="{ADEB39C1-9A8C-44EF-938B-6CC8D66D1418}" sibTransId="{1FA2D80C-B89E-45F7-BAEA-15C7F30EFC71}"/>
    <dgm:cxn modelId="{494DEEF6-410B-438F-8AF2-460999D363D6}" srcId="{C2D72032-670E-4CFD-B8BC-CA5840AADE0D}" destId="{11E03A4C-9F65-404A-9158-018455E5C730}" srcOrd="4" destOrd="0" parTransId="{76EAE6BB-3733-41B4-985D-34BAB3B4E70B}" sibTransId="{897D90CB-696A-44C3-A90B-15C309315B98}"/>
    <dgm:cxn modelId="{E9A103F7-B4FF-4E57-AB0A-2C17FF4AA7C2}" type="presOf" srcId="{5A58F4C0-BD32-4C19-B376-4543DAF37D4E}" destId="{A339D51D-D6A6-4585-80E7-0AF53A9D071D}" srcOrd="1" destOrd="0" presId="urn:microsoft.com/office/officeart/2005/8/layout/orgChart1"/>
    <dgm:cxn modelId="{7B1CC1FE-E14F-4DAC-A3B4-27056C5998AD}" srcId="{B7207496-EE17-43A4-BFA4-D881706EF750}" destId="{C2D72032-670E-4CFD-B8BC-CA5840AADE0D}" srcOrd="0" destOrd="0" parTransId="{A4A3FB7C-7305-4FAB-96D7-1E40E6379C5A}" sibTransId="{7B56A7EB-A6BF-4396-A358-EECAD9E56E29}"/>
    <dgm:cxn modelId="{7B87F80E-0D97-4036-82AB-56560386CD6D}" type="presParOf" srcId="{4A85CFB3-7C42-48C3-94C8-B5CE90EF5744}" destId="{94F7DCBA-99CB-44B3-9D7A-9AE83B6E8887}" srcOrd="0" destOrd="0" presId="urn:microsoft.com/office/officeart/2005/8/layout/orgChart1"/>
    <dgm:cxn modelId="{41040589-EF77-4E63-A15F-F2233137287A}" type="presParOf" srcId="{94F7DCBA-99CB-44B3-9D7A-9AE83B6E8887}" destId="{E8539E14-3CE9-4C65-9B00-B5343C18880C}" srcOrd="0" destOrd="0" presId="urn:microsoft.com/office/officeart/2005/8/layout/orgChart1"/>
    <dgm:cxn modelId="{6A974E1A-D33C-492E-9257-04CC1EA6FDBA}" type="presParOf" srcId="{E8539E14-3CE9-4C65-9B00-B5343C18880C}" destId="{EB63855F-0751-43FA-8CB6-7C1C04622DDE}" srcOrd="0" destOrd="0" presId="urn:microsoft.com/office/officeart/2005/8/layout/orgChart1"/>
    <dgm:cxn modelId="{D5E31C2D-93E3-4504-AD9B-57FDDF1792CB}" type="presParOf" srcId="{E8539E14-3CE9-4C65-9B00-B5343C18880C}" destId="{5C05F7E5-22FA-4034-8385-6E2A8BAA8187}" srcOrd="1" destOrd="0" presId="urn:microsoft.com/office/officeart/2005/8/layout/orgChart1"/>
    <dgm:cxn modelId="{8E0798EA-64F9-4E70-83A6-17E9C247C632}" type="presParOf" srcId="{94F7DCBA-99CB-44B3-9D7A-9AE83B6E8887}" destId="{BB5E188C-8B6C-4613-9014-060942FF6EE1}" srcOrd="1" destOrd="0" presId="urn:microsoft.com/office/officeart/2005/8/layout/orgChart1"/>
    <dgm:cxn modelId="{52F750EB-D5D7-4E16-9A65-10EDA01FE8CE}" type="presParOf" srcId="{BB5E188C-8B6C-4613-9014-060942FF6EE1}" destId="{03700647-EDF5-4EDE-A379-E519F37FA998}" srcOrd="0" destOrd="0" presId="urn:microsoft.com/office/officeart/2005/8/layout/orgChart1"/>
    <dgm:cxn modelId="{7ADB4613-C4DF-4A85-9910-E856E92E926E}" type="presParOf" srcId="{BB5E188C-8B6C-4613-9014-060942FF6EE1}" destId="{5D0F6D40-1104-4F1D-AEE4-39036BA5E5D4}" srcOrd="1" destOrd="0" presId="urn:microsoft.com/office/officeart/2005/8/layout/orgChart1"/>
    <dgm:cxn modelId="{AB6DFF6F-DD3C-4A23-85EA-725E9E93837E}" type="presParOf" srcId="{5D0F6D40-1104-4F1D-AEE4-39036BA5E5D4}" destId="{0254AC44-5D5C-4641-9F14-01AFF23D4D1D}" srcOrd="0" destOrd="0" presId="urn:microsoft.com/office/officeart/2005/8/layout/orgChart1"/>
    <dgm:cxn modelId="{4CC42198-C3EF-43B3-8FFE-DFF5E48AF152}" type="presParOf" srcId="{0254AC44-5D5C-4641-9F14-01AFF23D4D1D}" destId="{9EB51B5B-560A-49B7-984D-079F06BAA526}" srcOrd="0" destOrd="0" presId="urn:microsoft.com/office/officeart/2005/8/layout/orgChart1"/>
    <dgm:cxn modelId="{759D2EDB-085C-4A11-B853-24DD35AE97ED}" type="presParOf" srcId="{0254AC44-5D5C-4641-9F14-01AFF23D4D1D}" destId="{1A941A98-B19F-4AB6-80E8-0BFB1C2059E8}" srcOrd="1" destOrd="0" presId="urn:microsoft.com/office/officeart/2005/8/layout/orgChart1"/>
    <dgm:cxn modelId="{116E6A68-797C-4148-8D33-F13B967660FA}" type="presParOf" srcId="{5D0F6D40-1104-4F1D-AEE4-39036BA5E5D4}" destId="{8962CBD0-E934-4D7E-9A4E-20CA4702418A}" srcOrd="1" destOrd="0" presId="urn:microsoft.com/office/officeart/2005/8/layout/orgChart1"/>
    <dgm:cxn modelId="{69C301BC-472B-4B48-B9B6-03ECC00F0555}" type="presParOf" srcId="{8962CBD0-E934-4D7E-9A4E-20CA4702418A}" destId="{1A3646EF-AF6E-4D3D-8784-7D17531181D7}" srcOrd="0" destOrd="0" presId="urn:microsoft.com/office/officeart/2005/8/layout/orgChart1"/>
    <dgm:cxn modelId="{0536BE89-BE3A-4567-95A8-8E79A4E62D64}" type="presParOf" srcId="{8962CBD0-E934-4D7E-9A4E-20CA4702418A}" destId="{07100EB1-A34E-430E-8DFD-EFCAA8BE7CB8}" srcOrd="1" destOrd="0" presId="urn:microsoft.com/office/officeart/2005/8/layout/orgChart1"/>
    <dgm:cxn modelId="{B362F7D1-5B94-4F90-AD73-075E7A068760}" type="presParOf" srcId="{07100EB1-A34E-430E-8DFD-EFCAA8BE7CB8}" destId="{6262032E-C03A-4CCD-B34A-A83A511B7BF2}" srcOrd="0" destOrd="0" presId="urn:microsoft.com/office/officeart/2005/8/layout/orgChart1"/>
    <dgm:cxn modelId="{FD03FBD5-8072-46B3-80EB-F3E528A47D19}" type="presParOf" srcId="{6262032E-C03A-4CCD-B34A-A83A511B7BF2}" destId="{4CF51877-764F-4EFE-A1A4-B76C1E9D8CFB}" srcOrd="0" destOrd="0" presId="urn:microsoft.com/office/officeart/2005/8/layout/orgChart1"/>
    <dgm:cxn modelId="{FDD9DFC5-19CB-424A-A169-EA56199D77A8}" type="presParOf" srcId="{6262032E-C03A-4CCD-B34A-A83A511B7BF2}" destId="{A339D51D-D6A6-4585-80E7-0AF53A9D071D}" srcOrd="1" destOrd="0" presId="urn:microsoft.com/office/officeart/2005/8/layout/orgChart1"/>
    <dgm:cxn modelId="{D3339A02-D139-44F5-A950-F8CB707017EB}" type="presParOf" srcId="{07100EB1-A34E-430E-8DFD-EFCAA8BE7CB8}" destId="{FE5A4230-F29E-4C62-9024-5C9F0F647876}" srcOrd="1" destOrd="0" presId="urn:microsoft.com/office/officeart/2005/8/layout/orgChart1"/>
    <dgm:cxn modelId="{B9B8A159-FD2B-4C15-B53F-96536779CF88}" type="presParOf" srcId="{07100EB1-A34E-430E-8DFD-EFCAA8BE7CB8}" destId="{67187D17-7B81-4FBA-B75B-B4747F11168F}" srcOrd="2" destOrd="0" presId="urn:microsoft.com/office/officeart/2005/8/layout/orgChart1"/>
    <dgm:cxn modelId="{5B3DCA21-0709-4161-AE20-4C51B71F6703}" type="presParOf" srcId="{8962CBD0-E934-4D7E-9A4E-20CA4702418A}" destId="{49A736C0-BBCF-4474-A8C0-6F988B3F111C}" srcOrd="2" destOrd="0" presId="urn:microsoft.com/office/officeart/2005/8/layout/orgChart1"/>
    <dgm:cxn modelId="{6AE1DE9D-BA25-4D88-8C9A-AF70E50BA521}" type="presParOf" srcId="{8962CBD0-E934-4D7E-9A4E-20CA4702418A}" destId="{A7DF1659-FC5C-4574-9779-C1E1FB3883A2}" srcOrd="3" destOrd="0" presId="urn:microsoft.com/office/officeart/2005/8/layout/orgChart1"/>
    <dgm:cxn modelId="{526B444D-8906-4A3B-B62F-0773EE46D256}" type="presParOf" srcId="{A7DF1659-FC5C-4574-9779-C1E1FB3883A2}" destId="{6811C52F-9833-4C74-88E7-528850BA21B3}" srcOrd="0" destOrd="0" presId="urn:microsoft.com/office/officeart/2005/8/layout/orgChart1"/>
    <dgm:cxn modelId="{ACA91305-1C2C-434A-BF90-B5951D04F7A5}" type="presParOf" srcId="{6811C52F-9833-4C74-88E7-528850BA21B3}" destId="{38613A3E-0CD7-43E7-8E1A-1476DFFA8093}" srcOrd="0" destOrd="0" presId="urn:microsoft.com/office/officeart/2005/8/layout/orgChart1"/>
    <dgm:cxn modelId="{CC63AA9D-BC5C-4F1D-9B07-2B56CA4B85D4}" type="presParOf" srcId="{6811C52F-9833-4C74-88E7-528850BA21B3}" destId="{4CB242C7-CDAC-4285-9EAB-7EEB912CFB2C}" srcOrd="1" destOrd="0" presId="urn:microsoft.com/office/officeart/2005/8/layout/orgChart1"/>
    <dgm:cxn modelId="{8BB5DBF4-4617-4A43-93DF-1E5D87DAFF15}" type="presParOf" srcId="{A7DF1659-FC5C-4574-9779-C1E1FB3883A2}" destId="{427933B9-742B-4BA2-B78E-91D62A39A04A}" srcOrd="1" destOrd="0" presId="urn:microsoft.com/office/officeart/2005/8/layout/orgChart1"/>
    <dgm:cxn modelId="{6EEC4E03-BF58-4255-BA47-7C85885FB60A}" type="presParOf" srcId="{A7DF1659-FC5C-4574-9779-C1E1FB3883A2}" destId="{0ED9E073-AF09-469B-BECD-9B0AEEF11D6E}" srcOrd="2" destOrd="0" presId="urn:microsoft.com/office/officeart/2005/8/layout/orgChart1"/>
    <dgm:cxn modelId="{66E745EF-F5D4-40C7-AF29-26B55F0FD225}" type="presParOf" srcId="{8962CBD0-E934-4D7E-9A4E-20CA4702418A}" destId="{86341815-AB92-4CF3-885B-778F82C5FB72}" srcOrd="4" destOrd="0" presId="urn:microsoft.com/office/officeart/2005/8/layout/orgChart1"/>
    <dgm:cxn modelId="{3D89A752-7C43-46FC-99EE-51336D4DA770}" type="presParOf" srcId="{8962CBD0-E934-4D7E-9A4E-20CA4702418A}" destId="{55AFEC93-7CBC-428D-BC03-CA1E42356C5B}" srcOrd="5" destOrd="0" presId="urn:microsoft.com/office/officeart/2005/8/layout/orgChart1"/>
    <dgm:cxn modelId="{76BF6876-25FE-4234-9F2B-43228B31EB62}" type="presParOf" srcId="{55AFEC93-7CBC-428D-BC03-CA1E42356C5B}" destId="{ED4D91BD-1FDD-4D8A-BAF7-575129093AC2}" srcOrd="0" destOrd="0" presId="urn:microsoft.com/office/officeart/2005/8/layout/orgChart1"/>
    <dgm:cxn modelId="{54C20EF6-6749-4FB0-AD53-E3B041C454E4}" type="presParOf" srcId="{ED4D91BD-1FDD-4D8A-BAF7-575129093AC2}" destId="{70085F6C-9B39-4CCE-95CA-D8E561C2DCB7}" srcOrd="0" destOrd="0" presId="urn:microsoft.com/office/officeart/2005/8/layout/orgChart1"/>
    <dgm:cxn modelId="{97912D3C-D840-4750-9789-CA216386460F}" type="presParOf" srcId="{ED4D91BD-1FDD-4D8A-BAF7-575129093AC2}" destId="{D9FE94E6-4C40-4DC7-8481-4AAD602E4F29}" srcOrd="1" destOrd="0" presId="urn:microsoft.com/office/officeart/2005/8/layout/orgChart1"/>
    <dgm:cxn modelId="{D641771B-DE83-4817-86F0-D7DA3FE44042}" type="presParOf" srcId="{55AFEC93-7CBC-428D-BC03-CA1E42356C5B}" destId="{6D356A8C-6154-4F32-8632-ECA72DF685D9}" srcOrd="1" destOrd="0" presId="urn:microsoft.com/office/officeart/2005/8/layout/orgChart1"/>
    <dgm:cxn modelId="{9F5A7F9C-1194-48EB-BB64-57EFC450F5D8}" type="presParOf" srcId="{55AFEC93-7CBC-428D-BC03-CA1E42356C5B}" destId="{58B56AF0-9A1D-4792-ADBB-9CACF0503448}" srcOrd="2" destOrd="0" presId="urn:microsoft.com/office/officeart/2005/8/layout/orgChart1"/>
    <dgm:cxn modelId="{F2F726DF-984A-4CF2-A678-A62C73CF531A}" type="presParOf" srcId="{8962CBD0-E934-4D7E-9A4E-20CA4702418A}" destId="{A12C3C3A-1B95-4477-B84D-337B4B43B22A}" srcOrd="6" destOrd="0" presId="urn:microsoft.com/office/officeart/2005/8/layout/orgChart1"/>
    <dgm:cxn modelId="{4B4F5514-FAF4-48EB-8841-608548472AB4}" type="presParOf" srcId="{8962CBD0-E934-4D7E-9A4E-20CA4702418A}" destId="{A5EBB50A-715F-420D-ACB0-6CF7293E3D71}" srcOrd="7" destOrd="0" presId="urn:microsoft.com/office/officeart/2005/8/layout/orgChart1"/>
    <dgm:cxn modelId="{FB967C6D-6DA3-43A3-A4D9-48386098A00A}" type="presParOf" srcId="{A5EBB50A-715F-420D-ACB0-6CF7293E3D71}" destId="{F19F2C39-32CB-4209-892A-326DCD1A7CB1}" srcOrd="0" destOrd="0" presId="urn:microsoft.com/office/officeart/2005/8/layout/orgChart1"/>
    <dgm:cxn modelId="{9DE13A04-47A4-4D09-9863-1B74ECEB78E7}" type="presParOf" srcId="{F19F2C39-32CB-4209-892A-326DCD1A7CB1}" destId="{09750BDD-FC90-4079-8A5B-AF70E183D4DD}" srcOrd="0" destOrd="0" presId="urn:microsoft.com/office/officeart/2005/8/layout/orgChart1"/>
    <dgm:cxn modelId="{E1BA87A2-1905-4571-AB24-5417F56A0D8E}" type="presParOf" srcId="{F19F2C39-32CB-4209-892A-326DCD1A7CB1}" destId="{CCB61533-BA2A-4A99-AC3F-E204AD6C2270}" srcOrd="1" destOrd="0" presId="urn:microsoft.com/office/officeart/2005/8/layout/orgChart1"/>
    <dgm:cxn modelId="{77535E17-544F-403C-ABD9-A655709591BD}" type="presParOf" srcId="{A5EBB50A-715F-420D-ACB0-6CF7293E3D71}" destId="{88A2E747-134E-4CAF-B0D4-512EC61C76FE}" srcOrd="1" destOrd="0" presId="urn:microsoft.com/office/officeart/2005/8/layout/orgChart1"/>
    <dgm:cxn modelId="{4B4456F6-A66F-4A50-88AF-42083CD6F26F}" type="presParOf" srcId="{A5EBB50A-715F-420D-ACB0-6CF7293E3D71}" destId="{486BA6F5-FD50-490C-8136-3AC67560EF9B}" srcOrd="2" destOrd="0" presId="urn:microsoft.com/office/officeart/2005/8/layout/orgChart1"/>
    <dgm:cxn modelId="{8EC20189-DDA5-4A39-975E-0AB66503417F}" type="presParOf" srcId="{8962CBD0-E934-4D7E-9A4E-20CA4702418A}" destId="{C60778C6-22A9-4E82-A788-BA02DA2C2E59}" srcOrd="8" destOrd="0" presId="urn:microsoft.com/office/officeart/2005/8/layout/orgChart1"/>
    <dgm:cxn modelId="{79817D1D-AD76-4B23-9F8F-EA359DC3AC55}" type="presParOf" srcId="{8962CBD0-E934-4D7E-9A4E-20CA4702418A}" destId="{4FA56D56-FB7E-45AB-A741-1ADC88B86166}" srcOrd="9" destOrd="0" presId="urn:microsoft.com/office/officeart/2005/8/layout/orgChart1"/>
    <dgm:cxn modelId="{678A560E-E3C3-4C3B-B6C1-8BA964F3AE84}" type="presParOf" srcId="{4FA56D56-FB7E-45AB-A741-1ADC88B86166}" destId="{6700E5A8-79C4-4B6A-A2B6-B810855458E7}" srcOrd="0" destOrd="0" presId="urn:microsoft.com/office/officeart/2005/8/layout/orgChart1"/>
    <dgm:cxn modelId="{466AE88D-B260-401F-8A63-6D7E3B71A1DC}" type="presParOf" srcId="{6700E5A8-79C4-4B6A-A2B6-B810855458E7}" destId="{AF5E0242-E2F7-46E7-8A65-BE979621A7D2}" srcOrd="0" destOrd="0" presId="urn:microsoft.com/office/officeart/2005/8/layout/orgChart1"/>
    <dgm:cxn modelId="{36F38E1F-A214-44AE-B9BD-E3A4A2B26DE3}" type="presParOf" srcId="{6700E5A8-79C4-4B6A-A2B6-B810855458E7}" destId="{3283A6A1-E222-4B22-8B09-2EEF2B2A35B4}" srcOrd="1" destOrd="0" presId="urn:microsoft.com/office/officeart/2005/8/layout/orgChart1"/>
    <dgm:cxn modelId="{E10B2BB8-6F9E-488D-8D1B-76B66BCD7D1E}" type="presParOf" srcId="{4FA56D56-FB7E-45AB-A741-1ADC88B86166}" destId="{099820E9-1928-4BD6-8417-449B226D58A0}" srcOrd="1" destOrd="0" presId="urn:microsoft.com/office/officeart/2005/8/layout/orgChart1"/>
    <dgm:cxn modelId="{EBFEFBA3-DF71-48F9-B21F-6522A0E3A2F6}" type="presParOf" srcId="{4FA56D56-FB7E-45AB-A741-1ADC88B86166}" destId="{4A75DB21-EFBD-4968-A532-924225773965}" srcOrd="2" destOrd="0" presId="urn:microsoft.com/office/officeart/2005/8/layout/orgChart1"/>
    <dgm:cxn modelId="{FFB01E56-4954-43B3-A91C-B0860216CA46}" type="presParOf" srcId="{5D0F6D40-1104-4F1D-AEE4-39036BA5E5D4}" destId="{2ABE6EB0-7516-41ED-A1F8-2001A85CE05B}" srcOrd="2" destOrd="0" presId="urn:microsoft.com/office/officeart/2005/8/layout/orgChart1"/>
    <dgm:cxn modelId="{1D2DA15F-2A8C-4655-AAF1-365DB47B7CFC}" type="presParOf" srcId="{94F7DCBA-99CB-44B3-9D7A-9AE83B6E8887}" destId="{7F8E893D-2FE5-4181-9409-FA9F5457EE5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CD1F4-EAE8-4140-8437-A3A0B1350664}">
      <dsp:nvSpPr>
        <dsp:cNvPr id="0" name=""/>
        <dsp:cNvSpPr/>
      </dsp:nvSpPr>
      <dsp:spPr>
        <a:xfrm>
          <a:off x="5584148" y="2873705"/>
          <a:ext cx="91440" cy="498339"/>
        </a:xfrm>
        <a:custGeom>
          <a:avLst/>
          <a:gdLst/>
          <a:ahLst/>
          <a:cxnLst/>
          <a:rect l="0" t="0" r="0" b="0"/>
          <a:pathLst>
            <a:path>
              <a:moveTo>
                <a:pt x="45720" y="0"/>
              </a:moveTo>
              <a:lnTo>
                <a:pt x="45720" y="4983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4012D1-A82B-4C0C-A51C-A6D5DB7DE2C5}">
      <dsp:nvSpPr>
        <dsp:cNvPr id="0" name=""/>
        <dsp:cNvSpPr/>
      </dsp:nvSpPr>
      <dsp:spPr>
        <a:xfrm>
          <a:off x="4194174" y="1188841"/>
          <a:ext cx="1435693" cy="498339"/>
        </a:xfrm>
        <a:custGeom>
          <a:avLst/>
          <a:gdLst/>
          <a:ahLst/>
          <a:cxnLst/>
          <a:rect l="0" t="0" r="0" b="0"/>
          <a:pathLst>
            <a:path>
              <a:moveTo>
                <a:pt x="0" y="0"/>
              </a:moveTo>
              <a:lnTo>
                <a:pt x="0" y="249169"/>
              </a:lnTo>
              <a:lnTo>
                <a:pt x="1435693" y="249169"/>
              </a:lnTo>
              <a:lnTo>
                <a:pt x="1435693" y="4983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3763A3-3852-4EC0-AABD-C5D05B5E163A}">
      <dsp:nvSpPr>
        <dsp:cNvPr id="0" name=""/>
        <dsp:cNvSpPr/>
      </dsp:nvSpPr>
      <dsp:spPr>
        <a:xfrm>
          <a:off x="2712761" y="2873705"/>
          <a:ext cx="91440" cy="498339"/>
        </a:xfrm>
        <a:custGeom>
          <a:avLst/>
          <a:gdLst/>
          <a:ahLst/>
          <a:cxnLst/>
          <a:rect l="0" t="0" r="0" b="0"/>
          <a:pathLst>
            <a:path>
              <a:moveTo>
                <a:pt x="45720" y="0"/>
              </a:moveTo>
              <a:lnTo>
                <a:pt x="45720" y="4983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FD72CC-A252-424D-96F4-6B638FACA62D}">
      <dsp:nvSpPr>
        <dsp:cNvPr id="0" name=""/>
        <dsp:cNvSpPr/>
      </dsp:nvSpPr>
      <dsp:spPr>
        <a:xfrm>
          <a:off x="2758481" y="1188841"/>
          <a:ext cx="1435693" cy="498339"/>
        </a:xfrm>
        <a:custGeom>
          <a:avLst/>
          <a:gdLst/>
          <a:ahLst/>
          <a:cxnLst/>
          <a:rect l="0" t="0" r="0" b="0"/>
          <a:pathLst>
            <a:path>
              <a:moveTo>
                <a:pt x="1435693" y="0"/>
              </a:moveTo>
              <a:lnTo>
                <a:pt x="1435693" y="249169"/>
              </a:lnTo>
              <a:lnTo>
                <a:pt x="0" y="249169"/>
              </a:lnTo>
              <a:lnTo>
                <a:pt x="0" y="4983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B6669A-42E0-490A-BE03-DA694E377515}">
      <dsp:nvSpPr>
        <dsp:cNvPr id="0" name=""/>
        <dsp:cNvSpPr/>
      </dsp:nvSpPr>
      <dsp:spPr>
        <a:xfrm>
          <a:off x="3007651" y="2318"/>
          <a:ext cx="2373047" cy="11865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3600" b="0" i="0" u="none" strike="noStrike" kern="1200" cap="none" normalizeH="0" baseline="0">
              <a:ln>
                <a:noFill/>
              </a:ln>
              <a:solidFill>
                <a:schemeClr val="tx1"/>
              </a:solidFill>
              <a:effectLst/>
            </a:rPr>
            <a:t>ELENCO ATTIVITÀ</a:t>
          </a:r>
        </a:p>
      </dsp:txBody>
      <dsp:txXfrm>
        <a:off x="3007651" y="2318"/>
        <a:ext cx="2373047" cy="1186523"/>
      </dsp:txXfrm>
    </dsp:sp>
    <dsp:sp modelId="{819EF110-0C6E-4226-AE83-27D7C0E2B13B}">
      <dsp:nvSpPr>
        <dsp:cNvPr id="0" name=""/>
        <dsp:cNvSpPr/>
      </dsp:nvSpPr>
      <dsp:spPr>
        <a:xfrm>
          <a:off x="1571958" y="1687181"/>
          <a:ext cx="2373047" cy="11865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3600" b="0" i="0" u="none" strike="noStrike" kern="1200" cap="none" normalizeH="0" baseline="0">
              <a:ln>
                <a:noFill/>
              </a:ln>
              <a:solidFill>
                <a:schemeClr val="tx1"/>
              </a:solidFill>
              <a:effectLst/>
            </a:rPr>
            <a:t>D.M.16-2-1982</a:t>
          </a:r>
        </a:p>
      </dsp:txBody>
      <dsp:txXfrm>
        <a:off x="1571958" y="1687181"/>
        <a:ext cx="2373047" cy="1186523"/>
      </dsp:txXfrm>
    </dsp:sp>
    <dsp:sp modelId="{1F6EC52A-1C9A-4D05-827B-6A17F8EB1106}">
      <dsp:nvSpPr>
        <dsp:cNvPr id="0" name=""/>
        <dsp:cNvSpPr/>
      </dsp:nvSpPr>
      <dsp:spPr>
        <a:xfrm>
          <a:off x="1571958" y="3372045"/>
          <a:ext cx="2373047" cy="11865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3600" b="0" i="0" u="none" strike="noStrike" kern="1200" cap="none" normalizeH="0" baseline="0">
              <a:ln>
                <a:noFill/>
              </a:ln>
              <a:solidFill>
                <a:schemeClr val="tx1"/>
              </a:solidFill>
              <a:effectLst/>
            </a:rPr>
            <a:t>97 attività</a:t>
          </a:r>
        </a:p>
      </dsp:txBody>
      <dsp:txXfrm>
        <a:off x="1571958" y="3372045"/>
        <a:ext cx="2373047" cy="1186523"/>
      </dsp:txXfrm>
    </dsp:sp>
    <dsp:sp modelId="{D0CB5D76-213B-45C2-BE99-B3FF564058A3}">
      <dsp:nvSpPr>
        <dsp:cNvPr id="0" name=""/>
        <dsp:cNvSpPr/>
      </dsp:nvSpPr>
      <dsp:spPr>
        <a:xfrm>
          <a:off x="4443344" y="1687181"/>
          <a:ext cx="2373047" cy="11865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3600" b="0" i="0" u="none" strike="noStrike" kern="1200" cap="none" normalizeH="0" baseline="0">
              <a:ln>
                <a:noFill/>
              </a:ln>
              <a:solidFill>
                <a:schemeClr val="tx1"/>
              </a:solidFill>
              <a:effectLst/>
            </a:rPr>
            <a:t>All. I DPR 151/2011</a:t>
          </a:r>
        </a:p>
      </dsp:txBody>
      <dsp:txXfrm>
        <a:off x="4443344" y="1687181"/>
        <a:ext cx="2373047" cy="1186523"/>
      </dsp:txXfrm>
    </dsp:sp>
    <dsp:sp modelId="{8365CA5F-97F7-477E-B8B9-788707BCB7D7}">
      <dsp:nvSpPr>
        <dsp:cNvPr id="0" name=""/>
        <dsp:cNvSpPr/>
      </dsp:nvSpPr>
      <dsp:spPr>
        <a:xfrm>
          <a:off x="4443344" y="3372045"/>
          <a:ext cx="2373047" cy="11865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3600" b="0" i="0" u="none" strike="noStrike" kern="1200" cap="none" normalizeH="0" baseline="0">
              <a:ln>
                <a:noFill/>
              </a:ln>
              <a:solidFill>
                <a:schemeClr val="tx1"/>
              </a:solidFill>
              <a:effectLst/>
            </a:rPr>
            <a:t>80 attività</a:t>
          </a:r>
        </a:p>
      </dsp:txBody>
      <dsp:txXfrm>
        <a:off x="4443344" y="3372045"/>
        <a:ext cx="2373047" cy="118652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778C6-22A9-4E82-A788-BA02DA2C2E59}">
      <dsp:nvSpPr>
        <dsp:cNvPr id="0" name=""/>
        <dsp:cNvSpPr/>
      </dsp:nvSpPr>
      <dsp:spPr>
        <a:xfrm>
          <a:off x="446181" y="2335934"/>
          <a:ext cx="595799" cy="3028646"/>
        </a:xfrm>
        <a:custGeom>
          <a:avLst/>
          <a:gdLst/>
          <a:ahLst/>
          <a:cxnLst/>
          <a:rect l="0" t="0" r="0" b="0"/>
          <a:pathLst>
            <a:path>
              <a:moveTo>
                <a:pt x="0" y="0"/>
              </a:moveTo>
              <a:lnTo>
                <a:pt x="0" y="3028646"/>
              </a:lnTo>
              <a:lnTo>
                <a:pt x="595799" y="302864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12C3C3A-1B95-4477-B84D-337B4B43B22A}">
      <dsp:nvSpPr>
        <dsp:cNvPr id="0" name=""/>
        <dsp:cNvSpPr/>
      </dsp:nvSpPr>
      <dsp:spPr>
        <a:xfrm>
          <a:off x="446181" y="2335934"/>
          <a:ext cx="595799" cy="2451983"/>
        </a:xfrm>
        <a:custGeom>
          <a:avLst/>
          <a:gdLst/>
          <a:ahLst/>
          <a:cxnLst/>
          <a:rect l="0" t="0" r="0" b="0"/>
          <a:pathLst>
            <a:path>
              <a:moveTo>
                <a:pt x="0" y="0"/>
              </a:moveTo>
              <a:lnTo>
                <a:pt x="0" y="2451983"/>
              </a:lnTo>
              <a:lnTo>
                <a:pt x="595799" y="245198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341815-AB92-4CF3-885B-778F82C5FB72}">
      <dsp:nvSpPr>
        <dsp:cNvPr id="0" name=""/>
        <dsp:cNvSpPr/>
      </dsp:nvSpPr>
      <dsp:spPr>
        <a:xfrm>
          <a:off x="446181" y="2335934"/>
          <a:ext cx="595799" cy="1840114"/>
        </a:xfrm>
        <a:custGeom>
          <a:avLst/>
          <a:gdLst/>
          <a:ahLst/>
          <a:cxnLst/>
          <a:rect l="0" t="0" r="0" b="0"/>
          <a:pathLst>
            <a:path>
              <a:moveTo>
                <a:pt x="0" y="0"/>
              </a:moveTo>
              <a:lnTo>
                <a:pt x="0" y="1840114"/>
              </a:lnTo>
              <a:lnTo>
                <a:pt x="595799" y="184011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9A736C0-BBCF-4474-A8C0-6F988B3F111C}">
      <dsp:nvSpPr>
        <dsp:cNvPr id="0" name=""/>
        <dsp:cNvSpPr/>
      </dsp:nvSpPr>
      <dsp:spPr>
        <a:xfrm>
          <a:off x="446181" y="2335934"/>
          <a:ext cx="595799" cy="1112959"/>
        </a:xfrm>
        <a:custGeom>
          <a:avLst/>
          <a:gdLst/>
          <a:ahLst/>
          <a:cxnLst/>
          <a:rect l="0" t="0" r="0" b="0"/>
          <a:pathLst>
            <a:path>
              <a:moveTo>
                <a:pt x="0" y="0"/>
              </a:moveTo>
              <a:lnTo>
                <a:pt x="0" y="1112959"/>
              </a:lnTo>
              <a:lnTo>
                <a:pt x="595799" y="111295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A3646EF-AF6E-4D3D-8784-7D17531181D7}">
      <dsp:nvSpPr>
        <dsp:cNvPr id="0" name=""/>
        <dsp:cNvSpPr/>
      </dsp:nvSpPr>
      <dsp:spPr>
        <a:xfrm>
          <a:off x="446181" y="2335934"/>
          <a:ext cx="601627" cy="381757"/>
        </a:xfrm>
        <a:custGeom>
          <a:avLst/>
          <a:gdLst/>
          <a:ahLst/>
          <a:cxnLst/>
          <a:rect l="0" t="0" r="0" b="0"/>
          <a:pathLst>
            <a:path>
              <a:moveTo>
                <a:pt x="0" y="0"/>
              </a:moveTo>
              <a:lnTo>
                <a:pt x="0" y="381757"/>
              </a:lnTo>
              <a:lnTo>
                <a:pt x="601627" y="381757"/>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3700647-EDF5-4EDE-A379-E519F37FA998}">
      <dsp:nvSpPr>
        <dsp:cNvPr id="0" name=""/>
        <dsp:cNvSpPr/>
      </dsp:nvSpPr>
      <dsp:spPr>
        <a:xfrm>
          <a:off x="2230906" y="1379310"/>
          <a:ext cx="4230965" cy="298066"/>
        </a:xfrm>
        <a:custGeom>
          <a:avLst/>
          <a:gdLst/>
          <a:ahLst/>
          <a:cxnLst/>
          <a:rect l="0" t="0" r="0" b="0"/>
          <a:pathLst>
            <a:path>
              <a:moveTo>
                <a:pt x="4230965" y="0"/>
              </a:moveTo>
              <a:lnTo>
                <a:pt x="4230965" y="187823"/>
              </a:lnTo>
              <a:lnTo>
                <a:pt x="0" y="187823"/>
              </a:lnTo>
              <a:lnTo>
                <a:pt x="0" y="29806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C32A4EE-65A0-4043-A026-F319AA28CC72}">
      <dsp:nvSpPr>
        <dsp:cNvPr id="0" name=""/>
        <dsp:cNvSpPr/>
      </dsp:nvSpPr>
      <dsp:spPr>
        <a:xfrm>
          <a:off x="3913422" y="701841"/>
          <a:ext cx="2548449" cy="228842"/>
        </a:xfrm>
        <a:custGeom>
          <a:avLst/>
          <a:gdLst/>
          <a:ahLst/>
          <a:cxnLst/>
          <a:rect l="0" t="0" r="0" b="0"/>
          <a:pathLst>
            <a:path>
              <a:moveTo>
                <a:pt x="0" y="0"/>
              </a:moveTo>
              <a:lnTo>
                <a:pt x="0" y="118598"/>
              </a:lnTo>
              <a:lnTo>
                <a:pt x="2548449" y="118598"/>
              </a:lnTo>
              <a:lnTo>
                <a:pt x="2548449" y="22884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48B807-20A4-4A40-BA25-E82837599C7E}">
      <dsp:nvSpPr>
        <dsp:cNvPr id="0" name=""/>
        <dsp:cNvSpPr/>
      </dsp:nvSpPr>
      <dsp:spPr>
        <a:xfrm>
          <a:off x="2323907" y="0"/>
          <a:ext cx="3179031" cy="70184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4_ 2012 Deroga</a:t>
          </a:r>
        </a:p>
      </dsp:txBody>
      <dsp:txXfrm>
        <a:off x="2323907" y="0"/>
        <a:ext cx="3179031" cy="701841"/>
      </dsp:txXfrm>
    </dsp:sp>
    <dsp:sp modelId="{399FBE71-DB08-4484-AC0A-527E57B53DF2}">
      <dsp:nvSpPr>
        <dsp:cNvPr id="0" name=""/>
        <dsp:cNvSpPr/>
      </dsp:nvSpPr>
      <dsp:spPr>
        <a:xfrm>
          <a:off x="4760570" y="930683"/>
          <a:ext cx="3402604" cy="448627"/>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PIN_2_2014_SCIA</a:t>
          </a:r>
        </a:p>
      </dsp:txBody>
      <dsp:txXfrm>
        <a:off x="4760570" y="930683"/>
        <a:ext cx="3402604" cy="448627"/>
      </dsp:txXfrm>
    </dsp:sp>
    <dsp:sp modelId="{9EB51B5B-560A-49B7-984D-079F06BAA526}">
      <dsp:nvSpPr>
        <dsp:cNvPr id="0" name=""/>
        <dsp:cNvSpPr/>
      </dsp:nvSpPr>
      <dsp:spPr>
        <a:xfrm>
          <a:off x="0" y="1677377"/>
          <a:ext cx="4461813" cy="658557"/>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2.1_2014_Asseverazione</a:t>
          </a:r>
        </a:p>
      </dsp:txBody>
      <dsp:txXfrm>
        <a:off x="0" y="1677377"/>
        <a:ext cx="4461813" cy="658557"/>
      </dsp:txXfrm>
    </dsp:sp>
    <dsp:sp modelId="{4CF51877-764F-4EFE-A1A4-B76C1E9D8CFB}">
      <dsp:nvSpPr>
        <dsp:cNvPr id="0" name=""/>
        <dsp:cNvSpPr/>
      </dsp:nvSpPr>
      <dsp:spPr>
        <a:xfrm>
          <a:off x="1047808" y="2489440"/>
          <a:ext cx="4064054" cy="456502"/>
        </a:xfrm>
        <a:prstGeom prst="flowChartProcess">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2.2_2014 CERT REI</a:t>
          </a:r>
        </a:p>
      </dsp:txBody>
      <dsp:txXfrm>
        <a:off x="1047808" y="2489440"/>
        <a:ext cx="4064054" cy="456502"/>
      </dsp:txXfrm>
    </dsp:sp>
    <dsp:sp modelId="{38613A3E-0CD7-43E7-8E1A-1476DFFA8093}">
      <dsp:nvSpPr>
        <dsp:cNvPr id="0" name=""/>
        <dsp:cNvSpPr/>
      </dsp:nvSpPr>
      <dsp:spPr>
        <a:xfrm>
          <a:off x="1041981" y="3202815"/>
          <a:ext cx="4088465" cy="492158"/>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2.3_2014 DICH PROD</a:t>
          </a:r>
        </a:p>
      </dsp:txBody>
      <dsp:txXfrm>
        <a:off x="1041981" y="3202815"/>
        <a:ext cx="4088465" cy="492158"/>
      </dsp:txXfrm>
    </dsp:sp>
    <dsp:sp modelId="{70085F6C-9B39-4CCE-95CA-D8E561C2DCB7}">
      <dsp:nvSpPr>
        <dsp:cNvPr id="0" name=""/>
        <dsp:cNvSpPr/>
      </dsp:nvSpPr>
      <dsp:spPr>
        <a:xfrm>
          <a:off x="1041981" y="3959536"/>
          <a:ext cx="4072874" cy="433025"/>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baseline="0" dirty="0"/>
            <a:t>PIN 2.4_ 2014 </a:t>
          </a:r>
          <a:r>
            <a:rPr lang="it-IT" sz="2000" kern="1200" baseline="0" dirty="0" err="1"/>
            <a:t>DICH.IMP</a:t>
          </a:r>
          <a:endParaRPr lang="it-IT" sz="2000" kern="1200" baseline="0" dirty="0"/>
        </a:p>
      </dsp:txBody>
      <dsp:txXfrm>
        <a:off x="1041981" y="3959536"/>
        <a:ext cx="4072874" cy="433025"/>
      </dsp:txXfrm>
    </dsp:sp>
    <dsp:sp modelId="{09750BDD-FC90-4079-8A5B-AF70E183D4DD}">
      <dsp:nvSpPr>
        <dsp:cNvPr id="0" name=""/>
        <dsp:cNvSpPr/>
      </dsp:nvSpPr>
      <dsp:spPr>
        <a:xfrm>
          <a:off x="1041981" y="4563198"/>
          <a:ext cx="4088465" cy="449441"/>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2.5_2014 CERT IMP</a:t>
          </a:r>
        </a:p>
      </dsp:txBody>
      <dsp:txXfrm>
        <a:off x="1041981" y="4563198"/>
        <a:ext cx="4088465" cy="449441"/>
      </dsp:txXfrm>
    </dsp:sp>
    <dsp:sp modelId="{AF5E0242-E2F7-46E7-8A65-BE979621A7D2}">
      <dsp:nvSpPr>
        <dsp:cNvPr id="0" name=""/>
        <dsp:cNvSpPr/>
      </dsp:nvSpPr>
      <dsp:spPr>
        <a:xfrm>
          <a:off x="1041981" y="5185162"/>
          <a:ext cx="4088465" cy="358837"/>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Altri (mod. 37/08, ecc)</a:t>
          </a:r>
        </a:p>
      </dsp:txBody>
      <dsp:txXfrm>
        <a:off x="1041981" y="5185162"/>
        <a:ext cx="4088465" cy="3588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36B67-4D80-4044-A104-42526F0FF9EA}">
      <dsp:nvSpPr>
        <dsp:cNvPr id="0" name=""/>
        <dsp:cNvSpPr/>
      </dsp:nvSpPr>
      <dsp:spPr>
        <a:xfrm>
          <a:off x="3970562" y="1152278"/>
          <a:ext cx="747396" cy="347790"/>
        </a:xfrm>
        <a:custGeom>
          <a:avLst/>
          <a:gdLst/>
          <a:ahLst/>
          <a:cxnLst/>
          <a:rect l="0" t="0" r="0" b="0"/>
          <a:pathLst>
            <a:path>
              <a:moveTo>
                <a:pt x="0" y="0"/>
              </a:moveTo>
              <a:lnTo>
                <a:pt x="0" y="347790"/>
              </a:lnTo>
              <a:lnTo>
                <a:pt x="747396" y="34779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C7359F4-3AFB-4C87-80DF-A9FD060BFF8B}">
      <dsp:nvSpPr>
        <dsp:cNvPr id="0" name=""/>
        <dsp:cNvSpPr/>
      </dsp:nvSpPr>
      <dsp:spPr>
        <a:xfrm>
          <a:off x="3547979" y="3071230"/>
          <a:ext cx="1321693" cy="2037539"/>
        </a:xfrm>
        <a:custGeom>
          <a:avLst/>
          <a:gdLst/>
          <a:ahLst/>
          <a:cxnLst/>
          <a:rect l="0" t="0" r="0" b="0"/>
          <a:pathLst>
            <a:path>
              <a:moveTo>
                <a:pt x="0" y="0"/>
              </a:moveTo>
              <a:lnTo>
                <a:pt x="0" y="2037539"/>
              </a:lnTo>
              <a:lnTo>
                <a:pt x="1321693" y="20375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12C3C3A-1B95-4477-B84D-337B4B43B22A}">
      <dsp:nvSpPr>
        <dsp:cNvPr id="0" name=""/>
        <dsp:cNvSpPr/>
      </dsp:nvSpPr>
      <dsp:spPr>
        <a:xfrm>
          <a:off x="3167095" y="3071230"/>
          <a:ext cx="380883" cy="2033044"/>
        </a:xfrm>
        <a:custGeom>
          <a:avLst/>
          <a:gdLst/>
          <a:ahLst/>
          <a:cxnLst/>
          <a:rect l="0" t="0" r="0" b="0"/>
          <a:pathLst>
            <a:path>
              <a:moveTo>
                <a:pt x="380883" y="0"/>
              </a:moveTo>
              <a:lnTo>
                <a:pt x="380883" y="2033044"/>
              </a:lnTo>
              <a:lnTo>
                <a:pt x="0" y="203304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341815-AB92-4CF3-885B-778F82C5FB72}">
      <dsp:nvSpPr>
        <dsp:cNvPr id="0" name=""/>
        <dsp:cNvSpPr/>
      </dsp:nvSpPr>
      <dsp:spPr>
        <a:xfrm>
          <a:off x="3547979" y="3071230"/>
          <a:ext cx="1304393" cy="1352612"/>
        </a:xfrm>
        <a:custGeom>
          <a:avLst/>
          <a:gdLst/>
          <a:ahLst/>
          <a:cxnLst/>
          <a:rect l="0" t="0" r="0" b="0"/>
          <a:pathLst>
            <a:path>
              <a:moveTo>
                <a:pt x="0" y="0"/>
              </a:moveTo>
              <a:lnTo>
                <a:pt x="0" y="1352612"/>
              </a:lnTo>
              <a:lnTo>
                <a:pt x="1304393" y="135261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9A736C0-BBCF-4474-A8C0-6F988B3F111C}">
      <dsp:nvSpPr>
        <dsp:cNvPr id="0" name=""/>
        <dsp:cNvSpPr/>
      </dsp:nvSpPr>
      <dsp:spPr>
        <a:xfrm>
          <a:off x="3547979" y="3071230"/>
          <a:ext cx="1298494" cy="797973"/>
        </a:xfrm>
        <a:custGeom>
          <a:avLst/>
          <a:gdLst/>
          <a:ahLst/>
          <a:cxnLst/>
          <a:rect l="0" t="0" r="0" b="0"/>
          <a:pathLst>
            <a:path>
              <a:moveTo>
                <a:pt x="0" y="0"/>
              </a:moveTo>
              <a:lnTo>
                <a:pt x="0" y="797973"/>
              </a:lnTo>
              <a:lnTo>
                <a:pt x="1298494" y="79797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A3646EF-AF6E-4D3D-8784-7D17531181D7}">
      <dsp:nvSpPr>
        <dsp:cNvPr id="0" name=""/>
        <dsp:cNvSpPr/>
      </dsp:nvSpPr>
      <dsp:spPr>
        <a:xfrm>
          <a:off x="3547979" y="3071230"/>
          <a:ext cx="1307976" cy="257188"/>
        </a:xfrm>
        <a:custGeom>
          <a:avLst/>
          <a:gdLst/>
          <a:ahLst/>
          <a:cxnLst/>
          <a:rect l="0" t="0" r="0" b="0"/>
          <a:pathLst>
            <a:path>
              <a:moveTo>
                <a:pt x="0" y="0"/>
              </a:moveTo>
              <a:lnTo>
                <a:pt x="0" y="257188"/>
              </a:lnTo>
              <a:lnTo>
                <a:pt x="1307976" y="257188"/>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3700647-EDF5-4EDE-A379-E519F37FA998}">
      <dsp:nvSpPr>
        <dsp:cNvPr id="0" name=""/>
        <dsp:cNvSpPr/>
      </dsp:nvSpPr>
      <dsp:spPr>
        <a:xfrm>
          <a:off x="4835712" y="2443394"/>
          <a:ext cx="1772857" cy="110676"/>
        </a:xfrm>
        <a:custGeom>
          <a:avLst/>
          <a:gdLst/>
          <a:ahLst/>
          <a:cxnLst/>
          <a:rect l="0" t="0" r="0" b="0"/>
          <a:pathLst>
            <a:path>
              <a:moveTo>
                <a:pt x="1772857" y="0"/>
              </a:moveTo>
              <a:lnTo>
                <a:pt x="1772857" y="60772"/>
              </a:lnTo>
              <a:lnTo>
                <a:pt x="0" y="60772"/>
              </a:lnTo>
              <a:lnTo>
                <a:pt x="0" y="11067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C32A4EE-65A0-4043-A026-F319AA28CC72}">
      <dsp:nvSpPr>
        <dsp:cNvPr id="0" name=""/>
        <dsp:cNvSpPr/>
      </dsp:nvSpPr>
      <dsp:spPr>
        <a:xfrm>
          <a:off x="3970562" y="1152278"/>
          <a:ext cx="2638007" cy="733240"/>
        </a:xfrm>
        <a:custGeom>
          <a:avLst/>
          <a:gdLst/>
          <a:ahLst/>
          <a:cxnLst/>
          <a:rect l="0" t="0" r="0" b="0"/>
          <a:pathLst>
            <a:path>
              <a:moveTo>
                <a:pt x="0" y="0"/>
              </a:moveTo>
              <a:lnTo>
                <a:pt x="0" y="683335"/>
              </a:lnTo>
              <a:lnTo>
                <a:pt x="2638007" y="683335"/>
              </a:lnTo>
              <a:lnTo>
                <a:pt x="2638007" y="73324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ECF8B5-8D56-4746-9485-A8996A86E8A3}">
      <dsp:nvSpPr>
        <dsp:cNvPr id="0" name=""/>
        <dsp:cNvSpPr/>
      </dsp:nvSpPr>
      <dsp:spPr>
        <a:xfrm>
          <a:off x="2086521" y="1152278"/>
          <a:ext cx="1884040" cy="737736"/>
        </a:xfrm>
        <a:custGeom>
          <a:avLst/>
          <a:gdLst/>
          <a:ahLst/>
          <a:cxnLst/>
          <a:rect l="0" t="0" r="0" b="0"/>
          <a:pathLst>
            <a:path>
              <a:moveTo>
                <a:pt x="1884040" y="0"/>
              </a:moveTo>
              <a:lnTo>
                <a:pt x="1884040" y="687831"/>
              </a:lnTo>
              <a:lnTo>
                <a:pt x="0" y="687831"/>
              </a:lnTo>
              <a:lnTo>
                <a:pt x="0" y="73773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68D483-4A12-4A99-B976-860A345CB573}">
      <dsp:nvSpPr>
        <dsp:cNvPr id="0" name=""/>
        <dsp:cNvSpPr/>
      </dsp:nvSpPr>
      <dsp:spPr>
        <a:xfrm>
          <a:off x="3924842" y="455627"/>
          <a:ext cx="91440" cy="285229"/>
        </a:xfrm>
        <a:custGeom>
          <a:avLst/>
          <a:gdLst/>
          <a:ahLst/>
          <a:cxnLst/>
          <a:rect l="0" t="0" r="0" b="0"/>
          <a:pathLst>
            <a:path>
              <a:moveTo>
                <a:pt x="75178" y="0"/>
              </a:moveTo>
              <a:lnTo>
                <a:pt x="75178" y="235324"/>
              </a:lnTo>
              <a:lnTo>
                <a:pt x="45720" y="235324"/>
              </a:lnTo>
              <a:lnTo>
                <a:pt x="45720" y="28522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95ECE74-63B5-4B6D-B3E8-C36E8CA0C894}">
      <dsp:nvSpPr>
        <dsp:cNvPr id="0" name=""/>
        <dsp:cNvSpPr/>
      </dsp:nvSpPr>
      <dsp:spPr>
        <a:xfrm>
          <a:off x="1644553" y="1628"/>
          <a:ext cx="4710932" cy="45399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 5_2012_ Richiesta NOF</a:t>
          </a:r>
        </a:p>
      </dsp:txBody>
      <dsp:txXfrm>
        <a:off x="1644553" y="1628"/>
        <a:ext cx="4710932" cy="453999"/>
      </dsp:txXfrm>
    </dsp:sp>
    <dsp:sp modelId="{F310719A-8211-46C9-BC89-449E1601BC06}">
      <dsp:nvSpPr>
        <dsp:cNvPr id="0" name=""/>
        <dsp:cNvSpPr/>
      </dsp:nvSpPr>
      <dsp:spPr>
        <a:xfrm>
          <a:off x="1480400" y="740857"/>
          <a:ext cx="4980323" cy="411421"/>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PIN_1_2012 </a:t>
          </a:r>
          <a:r>
            <a:rPr lang="it-IT" sz="2400" kern="1200" dirty="0" err="1"/>
            <a:t>esame_progetto</a:t>
          </a:r>
          <a:endParaRPr lang="it-IT" sz="2400" kern="1200" dirty="0"/>
        </a:p>
      </dsp:txBody>
      <dsp:txXfrm>
        <a:off x="1480400" y="740857"/>
        <a:ext cx="4980323" cy="411421"/>
      </dsp:txXfrm>
    </dsp:sp>
    <dsp:sp modelId="{CFB4E502-4374-49D0-8662-0156417FC745}">
      <dsp:nvSpPr>
        <dsp:cNvPr id="0" name=""/>
        <dsp:cNvSpPr/>
      </dsp:nvSpPr>
      <dsp:spPr>
        <a:xfrm>
          <a:off x="798312" y="1890015"/>
          <a:ext cx="2576418" cy="5383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6_2012_Richiesta verifica corso d'opera</a:t>
          </a:r>
        </a:p>
      </dsp:txBody>
      <dsp:txXfrm>
        <a:off x="798312" y="1890015"/>
        <a:ext cx="2576418" cy="538343"/>
      </dsp:txXfrm>
    </dsp:sp>
    <dsp:sp modelId="{399FBE71-DB08-4484-AC0A-527E57B53DF2}">
      <dsp:nvSpPr>
        <dsp:cNvPr id="0" name=""/>
        <dsp:cNvSpPr/>
      </dsp:nvSpPr>
      <dsp:spPr>
        <a:xfrm>
          <a:off x="5619677" y="1885518"/>
          <a:ext cx="1977785" cy="557875"/>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PIN_2_2014_SCIA</a:t>
          </a:r>
        </a:p>
      </dsp:txBody>
      <dsp:txXfrm>
        <a:off x="5619677" y="1885518"/>
        <a:ext cx="1977785" cy="557875"/>
      </dsp:txXfrm>
    </dsp:sp>
    <dsp:sp modelId="{9EB51B5B-560A-49B7-984D-079F06BAA526}">
      <dsp:nvSpPr>
        <dsp:cNvPr id="0" name=""/>
        <dsp:cNvSpPr/>
      </dsp:nvSpPr>
      <dsp:spPr>
        <a:xfrm>
          <a:off x="3226045" y="2554070"/>
          <a:ext cx="3219333" cy="517160"/>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2.1_2014_Asseverazione</a:t>
          </a:r>
        </a:p>
      </dsp:txBody>
      <dsp:txXfrm>
        <a:off x="3226045" y="2554070"/>
        <a:ext cx="3219333" cy="517160"/>
      </dsp:txXfrm>
    </dsp:sp>
    <dsp:sp modelId="{4CF51877-764F-4EFE-A1A4-B76C1E9D8CFB}">
      <dsp:nvSpPr>
        <dsp:cNvPr id="0" name=""/>
        <dsp:cNvSpPr/>
      </dsp:nvSpPr>
      <dsp:spPr>
        <a:xfrm>
          <a:off x="4855956" y="3107452"/>
          <a:ext cx="2203901" cy="441934"/>
        </a:xfrm>
        <a:prstGeom prst="flowChartProcess">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PIN 2.2_2014 CERT REI</a:t>
          </a:r>
        </a:p>
      </dsp:txBody>
      <dsp:txXfrm>
        <a:off x="4855956" y="3107452"/>
        <a:ext cx="2203901" cy="441934"/>
      </dsp:txXfrm>
    </dsp:sp>
    <dsp:sp modelId="{38613A3E-0CD7-43E7-8E1A-1476DFFA8093}">
      <dsp:nvSpPr>
        <dsp:cNvPr id="0" name=""/>
        <dsp:cNvSpPr/>
      </dsp:nvSpPr>
      <dsp:spPr>
        <a:xfrm>
          <a:off x="4846474" y="3660831"/>
          <a:ext cx="2224504" cy="416747"/>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PIN 2.3_2014 DICH PROD</a:t>
          </a:r>
        </a:p>
      </dsp:txBody>
      <dsp:txXfrm>
        <a:off x="4846474" y="3660831"/>
        <a:ext cx="2224504" cy="416747"/>
      </dsp:txXfrm>
    </dsp:sp>
    <dsp:sp modelId="{70085F6C-9B39-4CCE-95CA-D8E561C2DCB7}">
      <dsp:nvSpPr>
        <dsp:cNvPr id="0" name=""/>
        <dsp:cNvSpPr/>
      </dsp:nvSpPr>
      <dsp:spPr>
        <a:xfrm>
          <a:off x="4852372" y="4191242"/>
          <a:ext cx="2236296" cy="465202"/>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baseline="0" dirty="0"/>
            <a:t>PIN 2.4_ 2014 </a:t>
          </a:r>
          <a:r>
            <a:rPr lang="it-IT" sz="1600" kern="1200" baseline="0" dirty="0" err="1"/>
            <a:t>DICH.IMP</a:t>
          </a:r>
          <a:endParaRPr lang="it-IT" sz="1600" kern="1200" baseline="0" dirty="0"/>
        </a:p>
      </dsp:txBody>
      <dsp:txXfrm>
        <a:off x="4852372" y="4191242"/>
        <a:ext cx="2236296" cy="465202"/>
      </dsp:txXfrm>
    </dsp:sp>
    <dsp:sp modelId="{09750BDD-FC90-4079-8A5B-AF70E183D4DD}">
      <dsp:nvSpPr>
        <dsp:cNvPr id="0" name=""/>
        <dsp:cNvSpPr/>
      </dsp:nvSpPr>
      <dsp:spPr>
        <a:xfrm>
          <a:off x="930803" y="4871673"/>
          <a:ext cx="2236291" cy="465202"/>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Altri (mod. 37/08, ecc)</a:t>
          </a:r>
        </a:p>
      </dsp:txBody>
      <dsp:txXfrm>
        <a:off x="930803" y="4871673"/>
        <a:ext cx="2236291" cy="465202"/>
      </dsp:txXfrm>
    </dsp:sp>
    <dsp:sp modelId="{78C50A45-44EA-4B44-B948-0E69CE736E71}">
      <dsp:nvSpPr>
        <dsp:cNvPr id="0" name=""/>
        <dsp:cNvSpPr/>
      </dsp:nvSpPr>
      <dsp:spPr>
        <a:xfrm>
          <a:off x="4869672" y="4894152"/>
          <a:ext cx="2209167" cy="429235"/>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PIN 2.5_2014 CERT IMP</a:t>
          </a:r>
        </a:p>
      </dsp:txBody>
      <dsp:txXfrm>
        <a:off x="4869672" y="4894152"/>
        <a:ext cx="2209167" cy="429235"/>
      </dsp:txXfrm>
    </dsp:sp>
    <dsp:sp modelId="{5F2A805C-45FD-40FA-963D-2874D1FA8F7B}">
      <dsp:nvSpPr>
        <dsp:cNvPr id="0" name=""/>
        <dsp:cNvSpPr/>
      </dsp:nvSpPr>
      <dsp:spPr>
        <a:xfrm>
          <a:off x="4717958" y="1259172"/>
          <a:ext cx="1927619" cy="481794"/>
        </a:xfrm>
        <a:prstGeom prst="rect">
          <a:avLst/>
        </a:prstGeom>
        <a:solidFill>
          <a:srgbClr val="86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PIN 4_ 2012 Deroga</a:t>
          </a:r>
        </a:p>
      </dsp:txBody>
      <dsp:txXfrm>
        <a:off x="4717958" y="1259172"/>
        <a:ext cx="1927619" cy="4817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DA9AE-A599-4559-A6AD-09B6564B2137}">
      <dsp:nvSpPr>
        <dsp:cNvPr id="0" name=""/>
        <dsp:cNvSpPr/>
      </dsp:nvSpPr>
      <dsp:spPr>
        <a:xfrm>
          <a:off x="4284476" y="563540"/>
          <a:ext cx="2103431" cy="444569"/>
        </a:xfrm>
        <a:custGeom>
          <a:avLst/>
          <a:gdLst/>
          <a:ahLst/>
          <a:cxnLst/>
          <a:rect l="0" t="0" r="0" b="0"/>
          <a:pathLst>
            <a:path>
              <a:moveTo>
                <a:pt x="0" y="0"/>
              </a:moveTo>
              <a:lnTo>
                <a:pt x="0" y="326226"/>
              </a:lnTo>
              <a:lnTo>
                <a:pt x="2103431" y="326226"/>
              </a:lnTo>
              <a:lnTo>
                <a:pt x="2103431" y="44456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60778C6-22A9-4E82-A788-BA02DA2C2E59}">
      <dsp:nvSpPr>
        <dsp:cNvPr id="0" name=""/>
        <dsp:cNvSpPr/>
      </dsp:nvSpPr>
      <dsp:spPr>
        <a:xfrm>
          <a:off x="398180" y="1571650"/>
          <a:ext cx="1603587" cy="3690579"/>
        </a:xfrm>
        <a:custGeom>
          <a:avLst/>
          <a:gdLst/>
          <a:ahLst/>
          <a:cxnLst/>
          <a:rect l="0" t="0" r="0" b="0"/>
          <a:pathLst>
            <a:path>
              <a:moveTo>
                <a:pt x="0" y="0"/>
              </a:moveTo>
              <a:lnTo>
                <a:pt x="0" y="3690579"/>
              </a:lnTo>
              <a:lnTo>
                <a:pt x="1603587" y="369057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12C3C3A-1B95-4477-B84D-337B4B43B22A}">
      <dsp:nvSpPr>
        <dsp:cNvPr id="0" name=""/>
        <dsp:cNvSpPr/>
      </dsp:nvSpPr>
      <dsp:spPr>
        <a:xfrm>
          <a:off x="398180" y="1571650"/>
          <a:ext cx="1589791" cy="2918054"/>
        </a:xfrm>
        <a:custGeom>
          <a:avLst/>
          <a:gdLst/>
          <a:ahLst/>
          <a:cxnLst/>
          <a:rect l="0" t="0" r="0" b="0"/>
          <a:pathLst>
            <a:path>
              <a:moveTo>
                <a:pt x="0" y="0"/>
              </a:moveTo>
              <a:lnTo>
                <a:pt x="0" y="2918054"/>
              </a:lnTo>
              <a:lnTo>
                <a:pt x="1589791" y="291805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341815-AB92-4CF3-885B-778F82C5FB72}">
      <dsp:nvSpPr>
        <dsp:cNvPr id="0" name=""/>
        <dsp:cNvSpPr/>
      </dsp:nvSpPr>
      <dsp:spPr>
        <a:xfrm>
          <a:off x="398180" y="1571650"/>
          <a:ext cx="1628608" cy="2056344"/>
        </a:xfrm>
        <a:custGeom>
          <a:avLst/>
          <a:gdLst/>
          <a:ahLst/>
          <a:cxnLst/>
          <a:rect l="0" t="0" r="0" b="0"/>
          <a:pathLst>
            <a:path>
              <a:moveTo>
                <a:pt x="0" y="0"/>
              </a:moveTo>
              <a:lnTo>
                <a:pt x="0" y="2056344"/>
              </a:lnTo>
              <a:lnTo>
                <a:pt x="1628608" y="205634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9A736C0-BBCF-4474-A8C0-6F988B3F111C}">
      <dsp:nvSpPr>
        <dsp:cNvPr id="0" name=""/>
        <dsp:cNvSpPr/>
      </dsp:nvSpPr>
      <dsp:spPr>
        <a:xfrm>
          <a:off x="398180" y="1571650"/>
          <a:ext cx="1645345" cy="1196376"/>
        </a:xfrm>
        <a:custGeom>
          <a:avLst/>
          <a:gdLst/>
          <a:ahLst/>
          <a:cxnLst/>
          <a:rect l="0" t="0" r="0" b="0"/>
          <a:pathLst>
            <a:path>
              <a:moveTo>
                <a:pt x="0" y="0"/>
              </a:moveTo>
              <a:lnTo>
                <a:pt x="0" y="1196376"/>
              </a:lnTo>
              <a:lnTo>
                <a:pt x="1645345" y="119637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A3646EF-AF6E-4D3D-8784-7D17531181D7}">
      <dsp:nvSpPr>
        <dsp:cNvPr id="0" name=""/>
        <dsp:cNvSpPr/>
      </dsp:nvSpPr>
      <dsp:spPr>
        <a:xfrm>
          <a:off x="398180" y="1571650"/>
          <a:ext cx="1586016" cy="473571"/>
        </a:xfrm>
        <a:custGeom>
          <a:avLst/>
          <a:gdLst/>
          <a:ahLst/>
          <a:cxnLst/>
          <a:rect l="0" t="0" r="0" b="0"/>
          <a:pathLst>
            <a:path>
              <a:moveTo>
                <a:pt x="0" y="0"/>
              </a:moveTo>
              <a:lnTo>
                <a:pt x="0" y="473571"/>
              </a:lnTo>
              <a:lnTo>
                <a:pt x="1586016" y="473571"/>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3700647-EDF5-4EDE-A379-E519F37FA998}">
      <dsp:nvSpPr>
        <dsp:cNvPr id="0" name=""/>
        <dsp:cNvSpPr/>
      </dsp:nvSpPr>
      <dsp:spPr>
        <a:xfrm>
          <a:off x="1986251" y="563540"/>
          <a:ext cx="2298224" cy="444569"/>
        </a:xfrm>
        <a:custGeom>
          <a:avLst/>
          <a:gdLst/>
          <a:ahLst/>
          <a:cxnLst/>
          <a:rect l="0" t="0" r="0" b="0"/>
          <a:pathLst>
            <a:path>
              <a:moveTo>
                <a:pt x="2298224" y="0"/>
              </a:moveTo>
              <a:lnTo>
                <a:pt x="2298224" y="326226"/>
              </a:lnTo>
              <a:lnTo>
                <a:pt x="0" y="326226"/>
              </a:lnTo>
              <a:lnTo>
                <a:pt x="0" y="44456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9469C43-B1C7-49D9-88C1-6AF56DECEB8E}">
      <dsp:nvSpPr>
        <dsp:cNvPr id="0" name=""/>
        <dsp:cNvSpPr/>
      </dsp:nvSpPr>
      <dsp:spPr>
        <a:xfrm>
          <a:off x="2316136" y="0"/>
          <a:ext cx="3936679" cy="563540"/>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PIN_2_2014_SCIA</a:t>
          </a:r>
        </a:p>
      </dsp:txBody>
      <dsp:txXfrm>
        <a:off x="2316136" y="0"/>
        <a:ext cx="3936679" cy="563540"/>
      </dsp:txXfrm>
    </dsp:sp>
    <dsp:sp modelId="{9EB51B5B-560A-49B7-984D-079F06BAA526}">
      <dsp:nvSpPr>
        <dsp:cNvPr id="0" name=""/>
        <dsp:cNvSpPr/>
      </dsp:nvSpPr>
      <dsp:spPr>
        <a:xfrm>
          <a:off x="1163" y="1008110"/>
          <a:ext cx="3970175" cy="56354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 2.1_2014_Asseverazione</a:t>
          </a:r>
        </a:p>
      </dsp:txBody>
      <dsp:txXfrm>
        <a:off x="1163" y="1008110"/>
        <a:ext cx="3970175" cy="563540"/>
      </dsp:txXfrm>
    </dsp:sp>
    <dsp:sp modelId="{4CF51877-764F-4EFE-A1A4-B76C1E9D8CFB}">
      <dsp:nvSpPr>
        <dsp:cNvPr id="0" name=""/>
        <dsp:cNvSpPr/>
      </dsp:nvSpPr>
      <dsp:spPr>
        <a:xfrm>
          <a:off x="1984197" y="1800199"/>
          <a:ext cx="4518895" cy="490043"/>
        </a:xfrm>
        <a:prstGeom prst="flowChartProcess">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2.2_2014 CERT REI</a:t>
          </a:r>
        </a:p>
      </dsp:txBody>
      <dsp:txXfrm>
        <a:off x="1984197" y="1800199"/>
        <a:ext cx="4518895" cy="490043"/>
      </dsp:txXfrm>
    </dsp:sp>
    <dsp:sp modelId="{38613A3E-0CD7-43E7-8E1A-1476DFFA8093}">
      <dsp:nvSpPr>
        <dsp:cNvPr id="0" name=""/>
        <dsp:cNvSpPr/>
      </dsp:nvSpPr>
      <dsp:spPr>
        <a:xfrm>
          <a:off x="2043526" y="2448271"/>
          <a:ext cx="4538540" cy="639511"/>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2.3_2014 DICH PROD</a:t>
          </a:r>
        </a:p>
      </dsp:txBody>
      <dsp:txXfrm>
        <a:off x="2043526" y="2448271"/>
        <a:ext cx="4538540" cy="639511"/>
      </dsp:txXfrm>
    </dsp:sp>
    <dsp:sp modelId="{70085F6C-9B39-4CCE-95CA-D8E561C2DCB7}">
      <dsp:nvSpPr>
        <dsp:cNvPr id="0" name=""/>
        <dsp:cNvSpPr/>
      </dsp:nvSpPr>
      <dsp:spPr>
        <a:xfrm>
          <a:off x="2026789" y="3312370"/>
          <a:ext cx="4555277" cy="631249"/>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baseline="0" dirty="0"/>
            <a:t>PIN 2.4_ 2014 </a:t>
          </a:r>
          <a:r>
            <a:rPr lang="it-IT" sz="2000" kern="1200" baseline="0" dirty="0" err="1"/>
            <a:t>DICH.IMP</a:t>
          </a:r>
          <a:endParaRPr lang="it-IT" sz="2000" kern="1200" baseline="0" dirty="0"/>
        </a:p>
      </dsp:txBody>
      <dsp:txXfrm>
        <a:off x="2026789" y="3312370"/>
        <a:ext cx="4555277" cy="631249"/>
      </dsp:txXfrm>
    </dsp:sp>
    <dsp:sp modelId="{09750BDD-FC90-4079-8A5B-AF70E183D4DD}">
      <dsp:nvSpPr>
        <dsp:cNvPr id="0" name=""/>
        <dsp:cNvSpPr/>
      </dsp:nvSpPr>
      <dsp:spPr>
        <a:xfrm>
          <a:off x="1987972" y="4248473"/>
          <a:ext cx="4594093" cy="482463"/>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2.5_2014 CERT IMP</a:t>
          </a:r>
        </a:p>
      </dsp:txBody>
      <dsp:txXfrm>
        <a:off x="1987972" y="4248473"/>
        <a:ext cx="4594093" cy="482463"/>
      </dsp:txXfrm>
    </dsp:sp>
    <dsp:sp modelId="{AF5E0242-E2F7-46E7-8A65-BE979621A7D2}">
      <dsp:nvSpPr>
        <dsp:cNvPr id="0" name=""/>
        <dsp:cNvSpPr/>
      </dsp:nvSpPr>
      <dsp:spPr>
        <a:xfrm>
          <a:off x="2001768" y="4980459"/>
          <a:ext cx="4515311" cy="563540"/>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Altri (mod. 37/08, ecc)</a:t>
          </a:r>
        </a:p>
      </dsp:txBody>
      <dsp:txXfrm>
        <a:off x="2001768" y="4980459"/>
        <a:ext cx="4515311" cy="563540"/>
      </dsp:txXfrm>
    </dsp:sp>
    <dsp:sp modelId="{F6637D9B-AC1C-46E7-98A0-D211AAA3B888}">
      <dsp:nvSpPr>
        <dsp:cNvPr id="0" name=""/>
        <dsp:cNvSpPr/>
      </dsp:nvSpPr>
      <dsp:spPr>
        <a:xfrm>
          <a:off x="4208026" y="1008110"/>
          <a:ext cx="4359762" cy="56354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2.6-2012 Dichiarazione non aggravio rischio</a:t>
          </a:r>
        </a:p>
      </dsp:txBody>
      <dsp:txXfrm>
        <a:off x="4208026" y="1008110"/>
        <a:ext cx="4359762" cy="5635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5BB38-6FE2-42FE-9F81-038727698E2B}">
      <dsp:nvSpPr>
        <dsp:cNvPr id="0" name=""/>
        <dsp:cNvSpPr/>
      </dsp:nvSpPr>
      <dsp:spPr>
        <a:xfrm>
          <a:off x="3199812" y="1061787"/>
          <a:ext cx="91440" cy="648069"/>
        </a:xfrm>
        <a:custGeom>
          <a:avLst/>
          <a:gdLst/>
          <a:ahLst/>
          <a:cxnLst/>
          <a:rect l="0" t="0" r="0" b="0"/>
          <a:pathLst>
            <a:path>
              <a:moveTo>
                <a:pt x="45720" y="0"/>
              </a:moveTo>
              <a:lnTo>
                <a:pt x="45720" y="64806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BE79496-25F4-4DFA-8443-56683D06722E}">
      <dsp:nvSpPr>
        <dsp:cNvPr id="0" name=""/>
        <dsp:cNvSpPr/>
      </dsp:nvSpPr>
      <dsp:spPr>
        <a:xfrm>
          <a:off x="614462" y="346882"/>
          <a:ext cx="5262139" cy="714904"/>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a:t>PIN 3_2014 rinnovo periodico</a:t>
          </a:r>
        </a:p>
      </dsp:txBody>
      <dsp:txXfrm>
        <a:off x="614462" y="346882"/>
        <a:ext cx="5262139" cy="714904"/>
      </dsp:txXfrm>
    </dsp:sp>
    <dsp:sp modelId="{A65365DF-4244-4E0E-8C36-FC291E43815B}">
      <dsp:nvSpPr>
        <dsp:cNvPr id="0" name=""/>
        <dsp:cNvSpPr/>
      </dsp:nvSpPr>
      <dsp:spPr>
        <a:xfrm>
          <a:off x="556" y="1709857"/>
          <a:ext cx="6489951" cy="568329"/>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a:t>PIN 3_1_2014_Asseverazione per rinnovo</a:t>
          </a:r>
        </a:p>
      </dsp:txBody>
      <dsp:txXfrm>
        <a:off x="556" y="1709857"/>
        <a:ext cx="6489951" cy="56832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40D7C-DFAD-4288-8799-5A8486350418}">
      <dsp:nvSpPr>
        <dsp:cNvPr id="0" name=""/>
        <dsp:cNvSpPr/>
      </dsp:nvSpPr>
      <dsp:spPr>
        <a:xfrm>
          <a:off x="2016223" y="2083060"/>
          <a:ext cx="1111384" cy="328719"/>
        </a:xfrm>
        <a:custGeom>
          <a:avLst/>
          <a:gdLst/>
          <a:ahLst/>
          <a:cxnLst/>
          <a:rect l="0" t="0" r="0" b="0"/>
          <a:pathLst>
            <a:path>
              <a:moveTo>
                <a:pt x="0" y="0"/>
              </a:moveTo>
              <a:lnTo>
                <a:pt x="0" y="164359"/>
              </a:lnTo>
              <a:lnTo>
                <a:pt x="1111384" y="164359"/>
              </a:lnTo>
              <a:lnTo>
                <a:pt x="1111384" y="328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3D6DD8-39A5-457D-B00F-75B9BCB31FA7}">
      <dsp:nvSpPr>
        <dsp:cNvPr id="0" name=""/>
        <dsp:cNvSpPr/>
      </dsp:nvSpPr>
      <dsp:spPr>
        <a:xfrm>
          <a:off x="949921" y="2083060"/>
          <a:ext cx="1066302" cy="328719"/>
        </a:xfrm>
        <a:custGeom>
          <a:avLst/>
          <a:gdLst/>
          <a:ahLst/>
          <a:cxnLst/>
          <a:rect l="0" t="0" r="0" b="0"/>
          <a:pathLst>
            <a:path>
              <a:moveTo>
                <a:pt x="1066302" y="0"/>
              </a:moveTo>
              <a:lnTo>
                <a:pt x="1066302" y="164359"/>
              </a:lnTo>
              <a:lnTo>
                <a:pt x="0" y="164359"/>
              </a:lnTo>
              <a:lnTo>
                <a:pt x="0" y="328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3A83D1-2448-4857-82C0-53FA30379463}">
      <dsp:nvSpPr>
        <dsp:cNvPr id="0" name=""/>
        <dsp:cNvSpPr/>
      </dsp:nvSpPr>
      <dsp:spPr>
        <a:xfrm>
          <a:off x="1233558" y="864098"/>
          <a:ext cx="1565330" cy="1218961"/>
        </a:xfrm>
        <a:prstGeom prst="rect">
          <a:avLst/>
        </a:prstGeom>
        <a:solidFill>
          <a:srgbClr val="FF0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a:t>PIN 2_ gpl- 2014 SCIA</a:t>
          </a:r>
        </a:p>
      </dsp:txBody>
      <dsp:txXfrm>
        <a:off x="1233558" y="864098"/>
        <a:ext cx="1565330" cy="1218961"/>
      </dsp:txXfrm>
    </dsp:sp>
    <dsp:sp modelId="{967EBB4C-D402-44F6-85CD-2F62910313B5}">
      <dsp:nvSpPr>
        <dsp:cNvPr id="0" name=""/>
        <dsp:cNvSpPr/>
      </dsp:nvSpPr>
      <dsp:spPr>
        <a:xfrm>
          <a:off x="2896" y="2411779"/>
          <a:ext cx="1894049" cy="1188617"/>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 2.1_gpl_2014_Attestazione</a:t>
          </a:r>
        </a:p>
      </dsp:txBody>
      <dsp:txXfrm>
        <a:off x="2896" y="2411779"/>
        <a:ext cx="1894049" cy="1188617"/>
      </dsp:txXfrm>
    </dsp:sp>
    <dsp:sp modelId="{62A925F1-5CDE-42A1-B113-B1A7509C703C}">
      <dsp:nvSpPr>
        <dsp:cNvPr id="0" name=""/>
        <dsp:cNvSpPr/>
      </dsp:nvSpPr>
      <dsp:spPr>
        <a:xfrm>
          <a:off x="2225665" y="2411779"/>
          <a:ext cx="1803886" cy="1188617"/>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 2.7.gpl_2012_dichiarazione</a:t>
          </a:r>
        </a:p>
      </dsp:txBody>
      <dsp:txXfrm>
        <a:off x="2225665" y="2411779"/>
        <a:ext cx="1803886" cy="118861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D6DD8-39A5-457D-B00F-75B9BCB31FA7}">
      <dsp:nvSpPr>
        <dsp:cNvPr id="0" name=""/>
        <dsp:cNvSpPr/>
      </dsp:nvSpPr>
      <dsp:spPr>
        <a:xfrm>
          <a:off x="1070404" y="1872212"/>
          <a:ext cx="91440" cy="468657"/>
        </a:xfrm>
        <a:custGeom>
          <a:avLst/>
          <a:gdLst/>
          <a:ahLst/>
          <a:cxnLst/>
          <a:rect l="0" t="0" r="0" b="0"/>
          <a:pathLst>
            <a:path>
              <a:moveTo>
                <a:pt x="45720" y="0"/>
              </a:moveTo>
              <a:lnTo>
                <a:pt x="45720" y="468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3A83D1-2448-4857-82C0-53FA30379463}">
      <dsp:nvSpPr>
        <dsp:cNvPr id="0" name=""/>
        <dsp:cNvSpPr/>
      </dsp:nvSpPr>
      <dsp:spPr>
        <a:xfrm>
          <a:off x="272" y="575726"/>
          <a:ext cx="2231703" cy="1296485"/>
        </a:xfrm>
        <a:prstGeom prst="rect">
          <a:avLst/>
        </a:prstGeom>
        <a:solidFill>
          <a:srgbClr val="FF0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 3-gpl_2014 rinnovo periodico</a:t>
          </a:r>
        </a:p>
      </dsp:txBody>
      <dsp:txXfrm>
        <a:off x="272" y="575726"/>
        <a:ext cx="2231703" cy="1296485"/>
      </dsp:txXfrm>
    </dsp:sp>
    <dsp:sp modelId="{967EBB4C-D402-44F6-85CD-2F62910313B5}">
      <dsp:nvSpPr>
        <dsp:cNvPr id="0" name=""/>
        <dsp:cNvSpPr/>
      </dsp:nvSpPr>
      <dsp:spPr>
        <a:xfrm>
          <a:off x="272" y="2340869"/>
          <a:ext cx="2231703" cy="1115851"/>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 3.1-gpl-2012 gpl- dich_per_rinnovo</a:t>
          </a:r>
        </a:p>
      </dsp:txBody>
      <dsp:txXfrm>
        <a:off x="272" y="2340869"/>
        <a:ext cx="2231703" cy="1115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1B7B0-1D0B-4F61-8F28-0921EA1A9261}">
      <dsp:nvSpPr>
        <dsp:cNvPr id="0" name=""/>
        <dsp:cNvSpPr/>
      </dsp:nvSpPr>
      <dsp:spPr>
        <a:xfrm>
          <a:off x="1728335" y="544949"/>
          <a:ext cx="2536031" cy="152161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Deposito di GPL da lt. 1000 a servizio abitazione</a:t>
          </a:r>
        </a:p>
      </dsp:txBody>
      <dsp:txXfrm>
        <a:off x="1772902" y="589516"/>
        <a:ext cx="2446897" cy="1432484"/>
      </dsp:txXfrm>
    </dsp:sp>
    <dsp:sp modelId="{374AA4CB-6CAF-433D-AE41-D6BC0452F1AE}">
      <dsp:nvSpPr>
        <dsp:cNvPr id="0" name=""/>
        <dsp:cNvSpPr/>
      </dsp:nvSpPr>
      <dsp:spPr>
        <a:xfrm rot="21532604">
          <a:off x="4533230" y="954804"/>
          <a:ext cx="647992" cy="628935"/>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4533248" y="1082440"/>
        <a:ext cx="459312" cy="377361"/>
      </dsp:txXfrm>
    </dsp:sp>
    <dsp:sp modelId="{E5CF6F27-A8BC-4585-8DFC-F98C23F76D5B}">
      <dsp:nvSpPr>
        <dsp:cNvPr id="0" name=""/>
        <dsp:cNvSpPr/>
      </dsp:nvSpPr>
      <dsp:spPr>
        <a:xfrm>
          <a:off x="5486759" y="471257"/>
          <a:ext cx="2536031" cy="152161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Categoria A     Attività </a:t>
          </a:r>
          <a:r>
            <a:rPr lang="it-IT" sz="2000" kern="1200" dirty="0" err="1"/>
            <a:t>n°</a:t>
          </a:r>
          <a:r>
            <a:rPr lang="it-IT" sz="2000" kern="1200" dirty="0"/>
            <a:t> 4b</a:t>
          </a:r>
        </a:p>
        <a:p>
          <a:pPr marL="0" lvl="0" indent="0" algn="ctr" defTabSz="889000">
            <a:lnSpc>
              <a:spcPct val="90000"/>
            </a:lnSpc>
            <a:spcBef>
              <a:spcPct val="0"/>
            </a:spcBef>
            <a:spcAft>
              <a:spcPct val="35000"/>
            </a:spcAft>
            <a:buNone/>
          </a:pPr>
          <a:r>
            <a:rPr lang="it-IT" sz="2000" kern="1200" dirty="0"/>
            <a:t>Allegato A DPR 151-2011</a:t>
          </a:r>
        </a:p>
      </dsp:txBody>
      <dsp:txXfrm>
        <a:off x="5531326" y="515824"/>
        <a:ext cx="2446897" cy="1432484"/>
      </dsp:txXfrm>
    </dsp:sp>
    <dsp:sp modelId="{B77348B5-53A4-4244-9CC6-AAC386F9913B}">
      <dsp:nvSpPr>
        <dsp:cNvPr id="0" name=""/>
        <dsp:cNvSpPr/>
      </dsp:nvSpPr>
      <dsp:spPr>
        <a:xfrm rot="5400000">
          <a:off x="6552605" y="2048416"/>
          <a:ext cx="404339" cy="628935"/>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rot="-5400000">
        <a:off x="6566094" y="2160714"/>
        <a:ext cx="377361" cy="283037"/>
      </dsp:txXfrm>
    </dsp:sp>
    <dsp:sp modelId="{19D9357F-A722-4EA4-BFCC-F279D6DB3EFD}">
      <dsp:nvSpPr>
        <dsp:cNvPr id="0" name=""/>
        <dsp:cNvSpPr/>
      </dsp:nvSpPr>
      <dsp:spPr>
        <a:xfrm>
          <a:off x="5486759" y="2755780"/>
          <a:ext cx="2536031" cy="152161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Presentazione SCIA ai VVF </a:t>
          </a:r>
        </a:p>
      </dsp:txBody>
      <dsp:txXfrm>
        <a:off x="5531326" y="2800347"/>
        <a:ext cx="2446897" cy="1432484"/>
      </dsp:txXfrm>
    </dsp:sp>
    <dsp:sp modelId="{9039D57F-0BA1-4E33-B698-00CE1C2BC49F}">
      <dsp:nvSpPr>
        <dsp:cNvPr id="0" name=""/>
        <dsp:cNvSpPr/>
      </dsp:nvSpPr>
      <dsp:spPr>
        <a:xfrm rot="10800000">
          <a:off x="4703144" y="3202121"/>
          <a:ext cx="553754" cy="628935"/>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rot="10800000">
        <a:off x="4869270" y="3327908"/>
        <a:ext cx="387628" cy="377361"/>
      </dsp:txXfrm>
    </dsp:sp>
    <dsp:sp modelId="{4BC3607D-0642-49FD-A587-AB941AFF4459}">
      <dsp:nvSpPr>
        <dsp:cNvPr id="0" name=""/>
        <dsp:cNvSpPr/>
      </dsp:nvSpPr>
      <dsp:spPr>
        <a:xfrm>
          <a:off x="180747" y="2755780"/>
          <a:ext cx="4261191" cy="152161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Si allega: asseverazione GPL che comprende : grafici, certificazioni impianti gas, messa a terra, corretto montaggio  </a:t>
          </a:r>
          <a:endParaRPr lang="it-IT" sz="1800" kern="1200" dirty="0"/>
        </a:p>
      </dsp:txBody>
      <dsp:txXfrm>
        <a:off x="225314" y="2800347"/>
        <a:ext cx="4172057" cy="1432484"/>
      </dsp:txXfrm>
    </dsp:sp>
    <dsp:sp modelId="{564966B4-D7A7-42E4-92EF-50AAF5AF891E}">
      <dsp:nvSpPr>
        <dsp:cNvPr id="0" name=""/>
        <dsp:cNvSpPr/>
      </dsp:nvSpPr>
      <dsp:spPr>
        <a:xfrm rot="7245892">
          <a:off x="1253048" y="4454655"/>
          <a:ext cx="625351" cy="628935"/>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rot="-5400000">
        <a:off x="1425024" y="4469648"/>
        <a:ext cx="377361" cy="437746"/>
      </dsp:txXfrm>
    </dsp:sp>
    <dsp:sp modelId="{B7BD55F9-24C4-4061-8A70-761E57CD35B3}">
      <dsp:nvSpPr>
        <dsp:cNvPr id="0" name=""/>
        <dsp:cNvSpPr/>
      </dsp:nvSpPr>
      <dsp:spPr>
        <a:xfrm>
          <a:off x="1019" y="5291263"/>
          <a:ext cx="1946480" cy="94287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Visita a campione entro 60 </a:t>
          </a:r>
          <a:r>
            <a:rPr lang="it-IT" sz="1800" kern="1200" dirty="0" err="1"/>
            <a:t>gg</a:t>
          </a:r>
          <a:endParaRPr lang="it-IT" sz="1800" kern="1200" dirty="0"/>
        </a:p>
      </dsp:txBody>
      <dsp:txXfrm>
        <a:off x="28635" y="5318879"/>
        <a:ext cx="1891248" cy="887639"/>
      </dsp:txXfrm>
    </dsp:sp>
    <dsp:sp modelId="{C60A104F-DFAA-4BE0-8D7B-8AE474D7CDFD}">
      <dsp:nvSpPr>
        <dsp:cNvPr id="0" name=""/>
        <dsp:cNvSpPr/>
      </dsp:nvSpPr>
      <dsp:spPr>
        <a:xfrm rot="6621">
          <a:off x="2144686" y="5450943"/>
          <a:ext cx="475044" cy="628935"/>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a:off x="2144686" y="5576593"/>
        <a:ext cx="332531" cy="377361"/>
      </dsp:txXfrm>
    </dsp:sp>
    <dsp:sp modelId="{8532E2F5-118E-4F29-8FD2-C786480F94E6}">
      <dsp:nvSpPr>
        <dsp:cNvPr id="0" name=""/>
        <dsp:cNvSpPr/>
      </dsp:nvSpPr>
      <dsp:spPr>
        <a:xfrm>
          <a:off x="2843808" y="5301207"/>
          <a:ext cx="1807125" cy="93366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a:t>Esito favorevole</a:t>
          </a:r>
          <a:endParaRPr lang="it-IT" sz="1900" kern="1200" dirty="0"/>
        </a:p>
      </dsp:txBody>
      <dsp:txXfrm>
        <a:off x="2871154" y="5328553"/>
        <a:ext cx="1752433" cy="878973"/>
      </dsp:txXfrm>
    </dsp:sp>
    <dsp:sp modelId="{4B62D51D-5724-40B9-925C-F678E141B455}">
      <dsp:nvSpPr>
        <dsp:cNvPr id="0" name=""/>
        <dsp:cNvSpPr/>
      </dsp:nvSpPr>
      <dsp:spPr>
        <a:xfrm rot="21472714">
          <a:off x="4855183" y="5403408"/>
          <a:ext cx="492801" cy="628935"/>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a:off x="4855234" y="5531931"/>
        <a:ext cx="344961" cy="377361"/>
      </dsp:txXfrm>
    </dsp:sp>
    <dsp:sp modelId="{F2DC93F7-DF3E-4C53-A5A0-DA84911CF957}">
      <dsp:nvSpPr>
        <dsp:cNvPr id="0" name=""/>
        <dsp:cNvSpPr/>
      </dsp:nvSpPr>
      <dsp:spPr>
        <a:xfrm>
          <a:off x="5580110" y="5157193"/>
          <a:ext cx="3359531" cy="96146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I VVF rilasciano verbale di visita (equivalente vecchio CPI)</a:t>
          </a:r>
        </a:p>
      </dsp:txBody>
      <dsp:txXfrm>
        <a:off x="5608270" y="5185353"/>
        <a:ext cx="3303211" cy="905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1B7B0-1D0B-4F61-8F28-0921EA1A9261}">
      <dsp:nvSpPr>
        <dsp:cNvPr id="0" name=""/>
        <dsp:cNvSpPr/>
      </dsp:nvSpPr>
      <dsp:spPr>
        <a:xfrm>
          <a:off x="2195745" y="332660"/>
          <a:ext cx="2477988" cy="148679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Deposito di GPL da lt. 1000 a servizio abitazione</a:t>
          </a:r>
        </a:p>
      </dsp:txBody>
      <dsp:txXfrm>
        <a:off x="2239292" y="376207"/>
        <a:ext cx="2390894" cy="1399698"/>
      </dsp:txXfrm>
    </dsp:sp>
    <dsp:sp modelId="{374AA4CB-6CAF-433D-AE41-D6BC0452F1AE}">
      <dsp:nvSpPr>
        <dsp:cNvPr id="0" name=""/>
        <dsp:cNvSpPr/>
      </dsp:nvSpPr>
      <dsp:spPr>
        <a:xfrm rot="21532604">
          <a:off x="4936444" y="733134"/>
          <a:ext cx="633161" cy="61454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4936462" y="857849"/>
        <a:ext cx="448799" cy="368725"/>
      </dsp:txXfrm>
    </dsp:sp>
    <dsp:sp modelId="{E5CF6F27-A8BC-4585-8DFC-F98C23F76D5B}">
      <dsp:nvSpPr>
        <dsp:cNvPr id="0" name=""/>
        <dsp:cNvSpPr/>
      </dsp:nvSpPr>
      <dsp:spPr>
        <a:xfrm>
          <a:off x="5868148" y="260654"/>
          <a:ext cx="2477988" cy="148679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Categoria A     Attività </a:t>
          </a:r>
          <a:r>
            <a:rPr lang="it-IT" sz="2000" kern="1200" dirty="0" err="1"/>
            <a:t>n°</a:t>
          </a:r>
          <a:r>
            <a:rPr lang="it-IT" sz="2000" kern="1200" dirty="0"/>
            <a:t> 4b</a:t>
          </a:r>
        </a:p>
        <a:p>
          <a:pPr marL="0" lvl="0" indent="0" algn="ctr" defTabSz="889000">
            <a:lnSpc>
              <a:spcPct val="90000"/>
            </a:lnSpc>
            <a:spcBef>
              <a:spcPct val="0"/>
            </a:spcBef>
            <a:spcAft>
              <a:spcPct val="35000"/>
            </a:spcAft>
            <a:buNone/>
          </a:pPr>
          <a:r>
            <a:rPr lang="it-IT" sz="2000" kern="1200" dirty="0"/>
            <a:t>Allegato A DPR 151-2011</a:t>
          </a:r>
        </a:p>
      </dsp:txBody>
      <dsp:txXfrm>
        <a:off x="5911695" y="304201"/>
        <a:ext cx="2390894" cy="1399698"/>
      </dsp:txXfrm>
    </dsp:sp>
    <dsp:sp modelId="{B77348B5-53A4-4244-9CC6-AAC386F9913B}">
      <dsp:nvSpPr>
        <dsp:cNvPr id="0" name=""/>
        <dsp:cNvSpPr/>
      </dsp:nvSpPr>
      <dsp:spPr>
        <a:xfrm rot="5400000">
          <a:off x="6909600" y="1801717"/>
          <a:ext cx="395084" cy="61454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rot="-5400000">
        <a:off x="6922780" y="1911446"/>
        <a:ext cx="368725" cy="276559"/>
      </dsp:txXfrm>
    </dsp:sp>
    <dsp:sp modelId="{19D9357F-A722-4EA4-BFCC-F279D6DB3EFD}">
      <dsp:nvSpPr>
        <dsp:cNvPr id="0" name=""/>
        <dsp:cNvSpPr/>
      </dsp:nvSpPr>
      <dsp:spPr>
        <a:xfrm>
          <a:off x="5868148" y="2492891"/>
          <a:ext cx="2477988" cy="148679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Presentazione SCIA ai VVF </a:t>
          </a:r>
        </a:p>
      </dsp:txBody>
      <dsp:txXfrm>
        <a:off x="5911695" y="2536438"/>
        <a:ext cx="2390894" cy="1399698"/>
      </dsp:txXfrm>
    </dsp:sp>
    <dsp:sp modelId="{9039D57F-0BA1-4E33-B698-00CE1C2BC49F}">
      <dsp:nvSpPr>
        <dsp:cNvPr id="0" name=""/>
        <dsp:cNvSpPr/>
      </dsp:nvSpPr>
      <dsp:spPr>
        <a:xfrm rot="10800000">
          <a:off x="5102469" y="2929017"/>
          <a:ext cx="541080" cy="61454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rot="10800000">
        <a:off x="5264793" y="3051925"/>
        <a:ext cx="378756" cy="368725"/>
      </dsp:txXfrm>
    </dsp:sp>
    <dsp:sp modelId="{4BC3607D-0642-49FD-A587-AB941AFF4459}">
      <dsp:nvSpPr>
        <dsp:cNvPr id="0" name=""/>
        <dsp:cNvSpPr/>
      </dsp:nvSpPr>
      <dsp:spPr>
        <a:xfrm>
          <a:off x="683577" y="2492891"/>
          <a:ext cx="4163664" cy="148679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Si allega: asseverazione GPL che comprende : grafici, certificazioni impianti gas, messa a terra, corretto montaggio  </a:t>
          </a:r>
          <a:endParaRPr lang="it-IT" sz="1800" kern="1200" dirty="0"/>
        </a:p>
      </dsp:txBody>
      <dsp:txXfrm>
        <a:off x="727124" y="2536438"/>
        <a:ext cx="4076570" cy="1399698"/>
      </dsp:txXfrm>
    </dsp:sp>
    <dsp:sp modelId="{564966B4-D7A7-42E4-92EF-50AAF5AF891E}">
      <dsp:nvSpPr>
        <dsp:cNvPr id="0" name=""/>
        <dsp:cNvSpPr/>
      </dsp:nvSpPr>
      <dsp:spPr>
        <a:xfrm rot="7073508">
          <a:off x="1668294" y="4285611"/>
          <a:ext cx="758167" cy="61454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rot="-5400000">
        <a:off x="1906138" y="4224506"/>
        <a:ext cx="368725" cy="573805"/>
      </dsp:txXfrm>
    </dsp:sp>
    <dsp:sp modelId="{B7BD55F9-24C4-4061-8A70-761E57CD35B3}">
      <dsp:nvSpPr>
        <dsp:cNvPr id="0" name=""/>
        <dsp:cNvSpPr/>
      </dsp:nvSpPr>
      <dsp:spPr>
        <a:xfrm>
          <a:off x="507962" y="5244010"/>
          <a:ext cx="1901930" cy="92129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Visita a campione entro 60 </a:t>
          </a:r>
          <a:r>
            <a:rPr lang="it-IT" sz="1800" kern="1200" dirty="0" err="1"/>
            <a:t>gg</a:t>
          </a:r>
          <a:endParaRPr lang="it-IT" sz="1800" kern="1200" dirty="0"/>
        </a:p>
      </dsp:txBody>
      <dsp:txXfrm>
        <a:off x="534946" y="5270994"/>
        <a:ext cx="1847962" cy="867323"/>
      </dsp:txXfrm>
    </dsp:sp>
    <dsp:sp modelId="{C60A104F-DFAA-4BE0-8D7B-8AE474D7CDFD}">
      <dsp:nvSpPr>
        <dsp:cNvPr id="0" name=""/>
        <dsp:cNvSpPr/>
      </dsp:nvSpPr>
      <dsp:spPr>
        <a:xfrm rot="67105">
          <a:off x="2600360" y="5424150"/>
          <a:ext cx="459045" cy="61454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2600373" y="5545714"/>
        <a:ext cx="321332" cy="368725"/>
      </dsp:txXfrm>
    </dsp:sp>
    <dsp:sp modelId="{8532E2F5-118E-4F29-8FD2-C786480F94E6}">
      <dsp:nvSpPr>
        <dsp:cNvPr id="0" name=""/>
        <dsp:cNvSpPr/>
      </dsp:nvSpPr>
      <dsp:spPr>
        <a:xfrm>
          <a:off x="3275851" y="5301215"/>
          <a:ext cx="1765764" cy="912296"/>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Esito favorevole : NO</a:t>
          </a:r>
        </a:p>
      </dsp:txBody>
      <dsp:txXfrm>
        <a:off x="3302571" y="5327935"/>
        <a:ext cx="1712324" cy="858856"/>
      </dsp:txXfrm>
    </dsp:sp>
    <dsp:sp modelId="{4B62D51D-5724-40B9-925C-F678E141B455}">
      <dsp:nvSpPr>
        <dsp:cNvPr id="0" name=""/>
        <dsp:cNvSpPr/>
      </dsp:nvSpPr>
      <dsp:spPr>
        <a:xfrm rot="21347651">
          <a:off x="5222861" y="5355688"/>
          <a:ext cx="439245" cy="61454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5223038" y="5483428"/>
        <a:ext cx="307472" cy="368725"/>
      </dsp:txXfrm>
    </dsp:sp>
    <dsp:sp modelId="{F2DC93F7-DF3E-4C53-A5A0-DA84911CF957}">
      <dsp:nvSpPr>
        <dsp:cNvPr id="0" name=""/>
        <dsp:cNvSpPr/>
      </dsp:nvSpPr>
      <dsp:spPr>
        <a:xfrm>
          <a:off x="5868148" y="4797147"/>
          <a:ext cx="2477988" cy="148679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I VVF informano le Autorità</a:t>
          </a:r>
        </a:p>
        <a:p>
          <a:pPr marL="0" lvl="0" indent="0" algn="ctr" defTabSz="622300">
            <a:lnSpc>
              <a:spcPct val="90000"/>
            </a:lnSpc>
            <a:spcBef>
              <a:spcPct val="0"/>
            </a:spcBef>
            <a:spcAft>
              <a:spcPct val="35000"/>
            </a:spcAft>
            <a:buNone/>
          </a:pPr>
          <a:r>
            <a:rPr lang="it-IT" sz="1400" kern="1200" dirty="0"/>
            <a:t>Per l’adozione dei provvedimenti e/o concedono un periodo per adeguamento (</a:t>
          </a:r>
          <a:r>
            <a:rPr lang="it-IT" sz="1400" kern="1200" dirty="0" err="1"/>
            <a:t>max</a:t>
          </a:r>
          <a:r>
            <a:rPr lang="it-IT" sz="1400" kern="1200" dirty="0"/>
            <a:t> 45 </a:t>
          </a:r>
          <a:r>
            <a:rPr lang="it-IT" sz="1400" kern="1200" dirty="0" err="1"/>
            <a:t>gg</a:t>
          </a:r>
          <a:r>
            <a:rPr lang="it-IT" sz="1400" kern="1200" dirty="0"/>
            <a:t>) per adeguamento</a:t>
          </a:r>
        </a:p>
      </dsp:txBody>
      <dsp:txXfrm>
        <a:off x="5911695" y="4840694"/>
        <a:ext cx="2390894" cy="1399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67E73-2B04-49B7-8E5F-1E1CDF4DF3E1}">
      <dsp:nvSpPr>
        <dsp:cNvPr id="0" name=""/>
        <dsp:cNvSpPr/>
      </dsp:nvSpPr>
      <dsp:spPr>
        <a:xfrm>
          <a:off x="512787" y="3237"/>
          <a:ext cx="2136427" cy="128185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Autorimessa &lt; 1000 mq</a:t>
          </a:r>
        </a:p>
        <a:p>
          <a:pPr marL="0" lvl="0" indent="0" algn="ctr" defTabSz="800100">
            <a:lnSpc>
              <a:spcPct val="90000"/>
            </a:lnSpc>
            <a:spcBef>
              <a:spcPct val="0"/>
            </a:spcBef>
            <a:spcAft>
              <a:spcPct val="35000"/>
            </a:spcAft>
            <a:buNone/>
          </a:pPr>
          <a:r>
            <a:rPr lang="it-IT" sz="1800" kern="1200" dirty="0"/>
            <a:t>di un condominio</a:t>
          </a:r>
        </a:p>
      </dsp:txBody>
      <dsp:txXfrm>
        <a:off x="550331" y="40781"/>
        <a:ext cx="2061339" cy="1206768"/>
      </dsp:txXfrm>
    </dsp:sp>
    <dsp:sp modelId="{A9972FD4-BEC8-4AB1-9580-A55C9002A99B}">
      <dsp:nvSpPr>
        <dsp:cNvPr id="0" name=""/>
        <dsp:cNvSpPr/>
      </dsp:nvSpPr>
      <dsp:spPr>
        <a:xfrm>
          <a:off x="2837220" y="379248"/>
          <a:ext cx="452922" cy="529834"/>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2837220" y="485215"/>
        <a:ext cx="317045" cy="317900"/>
      </dsp:txXfrm>
    </dsp:sp>
    <dsp:sp modelId="{8521FC13-87A2-4EE7-B881-3BE944412183}">
      <dsp:nvSpPr>
        <dsp:cNvPr id="0" name=""/>
        <dsp:cNvSpPr/>
      </dsp:nvSpPr>
      <dsp:spPr>
        <a:xfrm>
          <a:off x="3503786" y="3237"/>
          <a:ext cx="2136427" cy="128185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Categoria A</a:t>
          </a:r>
        </a:p>
        <a:p>
          <a:pPr marL="0" lvl="0" indent="0" algn="ctr" defTabSz="800100">
            <a:lnSpc>
              <a:spcPct val="90000"/>
            </a:lnSpc>
            <a:spcBef>
              <a:spcPct val="0"/>
            </a:spcBef>
            <a:spcAft>
              <a:spcPct val="35000"/>
            </a:spcAft>
            <a:buNone/>
          </a:pPr>
          <a:r>
            <a:rPr lang="it-IT" sz="1800" kern="1200" dirty="0"/>
            <a:t>Attività </a:t>
          </a:r>
          <a:r>
            <a:rPr lang="it-IT" sz="1800" kern="1200" dirty="0" err="1"/>
            <a:t>n°</a:t>
          </a:r>
          <a:r>
            <a:rPr lang="it-IT" sz="1800" kern="1200" dirty="0"/>
            <a:t> 75</a:t>
          </a:r>
        </a:p>
        <a:p>
          <a:pPr marL="0" lvl="0" indent="0" algn="ctr" defTabSz="800100">
            <a:lnSpc>
              <a:spcPct val="90000"/>
            </a:lnSpc>
            <a:spcBef>
              <a:spcPct val="0"/>
            </a:spcBef>
            <a:spcAft>
              <a:spcPct val="35000"/>
            </a:spcAft>
            <a:buNone/>
          </a:pPr>
          <a:r>
            <a:rPr lang="it-IT" sz="1800" kern="1200" dirty="0"/>
            <a:t>Allegato A DPR 151-2011</a:t>
          </a:r>
        </a:p>
      </dsp:txBody>
      <dsp:txXfrm>
        <a:off x="3541330" y="40781"/>
        <a:ext cx="2061339" cy="1206768"/>
      </dsp:txXfrm>
    </dsp:sp>
    <dsp:sp modelId="{79300DB0-91C3-4201-8232-AC0010D2E6D3}">
      <dsp:nvSpPr>
        <dsp:cNvPr id="0" name=""/>
        <dsp:cNvSpPr/>
      </dsp:nvSpPr>
      <dsp:spPr>
        <a:xfrm>
          <a:off x="5828219" y="379248"/>
          <a:ext cx="452922" cy="529834"/>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5828219" y="485215"/>
        <a:ext cx="317045" cy="317900"/>
      </dsp:txXfrm>
    </dsp:sp>
    <dsp:sp modelId="{A43E9E6B-2591-411B-A63D-DE532826B4D0}">
      <dsp:nvSpPr>
        <dsp:cNvPr id="0" name=""/>
        <dsp:cNvSpPr/>
      </dsp:nvSpPr>
      <dsp:spPr>
        <a:xfrm>
          <a:off x="6494784" y="3237"/>
          <a:ext cx="2136427" cy="128185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Presentazione SCIA ai VVF </a:t>
          </a:r>
        </a:p>
      </dsp:txBody>
      <dsp:txXfrm>
        <a:off x="6532328" y="40781"/>
        <a:ext cx="2061339" cy="1206768"/>
      </dsp:txXfrm>
    </dsp:sp>
    <dsp:sp modelId="{885051F6-D65E-4391-A1A8-91E5EEA24658}">
      <dsp:nvSpPr>
        <dsp:cNvPr id="0" name=""/>
        <dsp:cNvSpPr/>
      </dsp:nvSpPr>
      <dsp:spPr>
        <a:xfrm rot="6578771">
          <a:off x="6945771" y="1434644"/>
          <a:ext cx="480918" cy="529834"/>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rot="-5400000">
        <a:off x="7051533" y="1463302"/>
        <a:ext cx="317900" cy="336643"/>
      </dsp:txXfrm>
    </dsp:sp>
    <dsp:sp modelId="{1D107AB3-FC1C-4E3C-A7BC-1C7E85A2CB88}">
      <dsp:nvSpPr>
        <dsp:cNvPr id="0" name=""/>
        <dsp:cNvSpPr/>
      </dsp:nvSpPr>
      <dsp:spPr>
        <a:xfrm>
          <a:off x="4718259" y="2139665"/>
          <a:ext cx="3912952" cy="198536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Si allega: asseverazione che comprende : grafici, certificazioni impianti elettrici,  e di impianti gas se esistono) certificazione resistenza al fuoco strutture, porte REI (se esistono)  </a:t>
          </a:r>
          <a:endParaRPr lang="it-IT" sz="1800" kern="1200" dirty="0"/>
        </a:p>
      </dsp:txBody>
      <dsp:txXfrm>
        <a:off x="4776408" y="2197814"/>
        <a:ext cx="3796654" cy="1869067"/>
      </dsp:txXfrm>
    </dsp:sp>
    <dsp:sp modelId="{76E2DE69-10A3-451B-ACCA-C1A4CE096D7D}">
      <dsp:nvSpPr>
        <dsp:cNvPr id="0" name=""/>
        <dsp:cNvSpPr/>
      </dsp:nvSpPr>
      <dsp:spPr>
        <a:xfrm rot="10800000">
          <a:off x="4077331" y="2867430"/>
          <a:ext cx="452922" cy="529834"/>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rot="10800000">
        <a:off x="4213208" y="2973397"/>
        <a:ext cx="317045" cy="317900"/>
      </dsp:txXfrm>
    </dsp:sp>
    <dsp:sp modelId="{010D5D40-EB28-4F18-A281-5845D96372BB}">
      <dsp:nvSpPr>
        <dsp:cNvPr id="0" name=""/>
        <dsp:cNvSpPr/>
      </dsp:nvSpPr>
      <dsp:spPr>
        <a:xfrm>
          <a:off x="1727261" y="2491419"/>
          <a:ext cx="2136427" cy="128185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Visita a campione entro 60 </a:t>
          </a:r>
          <a:r>
            <a:rPr lang="it-IT" sz="1900" kern="1200" dirty="0" err="1"/>
            <a:t>gg</a:t>
          </a:r>
          <a:endParaRPr lang="it-IT" sz="1900" kern="1200" dirty="0"/>
        </a:p>
      </dsp:txBody>
      <dsp:txXfrm>
        <a:off x="1764805" y="2528963"/>
        <a:ext cx="2061339" cy="1206768"/>
      </dsp:txXfrm>
    </dsp:sp>
    <dsp:sp modelId="{86697505-13B2-476A-A87F-9CA672003564}">
      <dsp:nvSpPr>
        <dsp:cNvPr id="0" name=""/>
        <dsp:cNvSpPr/>
      </dsp:nvSpPr>
      <dsp:spPr>
        <a:xfrm rot="5400000">
          <a:off x="2475798" y="4093427"/>
          <a:ext cx="639352" cy="529834"/>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rot="-5400000">
        <a:off x="2636524" y="4038668"/>
        <a:ext cx="317900" cy="480402"/>
      </dsp:txXfrm>
    </dsp:sp>
    <dsp:sp modelId="{05DB621B-4EF2-4404-8155-126DBB6B7DF8}">
      <dsp:nvSpPr>
        <dsp:cNvPr id="0" name=""/>
        <dsp:cNvSpPr/>
      </dsp:nvSpPr>
      <dsp:spPr>
        <a:xfrm>
          <a:off x="1727261" y="4979601"/>
          <a:ext cx="2136427" cy="128185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Esito favorevole</a:t>
          </a:r>
        </a:p>
        <a:p>
          <a:pPr marL="0" lvl="0" indent="0" algn="ctr" defTabSz="844550">
            <a:lnSpc>
              <a:spcPct val="90000"/>
            </a:lnSpc>
            <a:spcBef>
              <a:spcPct val="0"/>
            </a:spcBef>
            <a:spcAft>
              <a:spcPct val="35000"/>
            </a:spcAft>
            <a:buNone/>
          </a:pPr>
          <a:r>
            <a:rPr lang="it-IT" sz="1900" kern="1200" dirty="0"/>
            <a:t>SI</a:t>
          </a:r>
        </a:p>
      </dsp:txBody>
      <dsp:txXfrm>
        <a:off x="1764805" y="5017145"/>
        <a:ext cx="2061339" cy="1206768"/>
      </dsp:txXfrm>
    </dsp:sp>
    <dsp:sp modelId="{D2D51B13-B63C-4621-8EE0-941D30540ADC}">
      <dsp:nvSpPr>
        <dsp:cNvPr id="0" name=""/>
        <dsp:cNvSpPr/>
      </dsp:nvSpPr>
      <dsp:spPr>
        <a:xfrm>
          <a:off x="4051694" y="5355612"/>
          <a:ext cx="452922" cy="529834"/>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a:off x="4051694" y="5461579"/>
        <a:ext cx="317045" cy="317900"/>
      </dsp:txXfrm>
    </dsp:sp>
    <dsp:sp modelId="{755C252C-7B9B-42CE-9B52-6CAA2D6C8FC7}">
      <dsp:nvSpPr>
        <dsp:cNvPr id="0" name=""/>
        <dsp:cNvSpPr/>
      </dsp:nvSpPr>
      <dsp:spPr>
        <a:xfrm>
          <a:off x="4718259" y="4979601"/>
          <a:ext cx="2136427" cy="128185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I VVF rilasciano verbale di visita (equivalente vecchio CPI)</a:t>
          </a:r>
        </a:p>
      </dsp:txBody>
      <dsp:txXfrm>
        <a:off x="4755803" y="5017145"/>
        <a:ext cx="2061339" cy="12067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44764-F6A4-4A78-BBBD-96531AE6BEF6}">
      <dsp:nvSpPr>
        <dsp:cNvPr id="0" name=""/>
        <dsp:cNvSpPr/>
      </dsp:nvSpPr>
      <dsp:spPr>
        <a:xfrm>
          <a:off x="60512" y="775653"/>
          <a:ext cx="2649743" cy="11264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Autorimessa &gt; 1000 mq fino a 3000 mq esistente</a:t>
          </a:r>
        </a:p>
        <a:p>
          <a:pPr marL="0" lvl="0" indent="0" algn="ctr" defTabSz="800100">
            <a:lnSpc>
              <a:spcPct val="90000"/>
            </a:lnSpc>
            <a:spcBef>
              <a:spcPct val="0"/>
            </a:spcBef>
            <a:spcAft>
              <a:spcPct val="35000"/>
            </a:spcAft>
            <a:buNone/>
          </a:pPr>
          <a:r>
            <a:rPr lang="it-IT" sz="1800" kern="1200" dirty="0"/>
            <a:t>di un condominio</a:t>
          </a:r>
        </a:p>
      </dsp:txBody>
      <dsp:txXfrm>
        <a:off x="93505" y="808646"/>
        <a:ext cx="2583757" cy="1060494"/>
      </dsp:txXfrm>
    </dsp:sp>
    <dsp:sp modelId="{429E61EF-F461-445B-80EA-0D855EBF7D44}">
      <dsp:nvSpPr>
        <dsp:cNvPr id="0" name=""/>
        <dsp:cNvSpPr/>
      </dsp:nvSpPr>
      <dsp:spPr>
        <a:xfrm>
          <a:off x="2875474" y="1106087"/>
          <a:ext cx="398022" cy="46561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2875474" y="1199209"/>
        <a:ext cx="278615" cy="279367"/>
      </dsp:txXfrm>
    </dsp:sp>
    <dsp:sp modelId="{EC6A241D-09A3-4582-81C1-6B9E4E279DFC}">
      <dsp:nvSpPr>
        <dsp:cNvPr id="0" name=""/>
        <dsp:cNvSpPr/>
      </dsp:nvSpPr>
      <dsp:spPr>
        <a:xfrm>
          <a:off x="3461243" y="775653"/>
          <a:ext cx="1877466" cy="11264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Categoria B </a:t>
          </a:r>
        </a:p>
        <a:p>
          <a:pPr marL="0" lvl="0" indent="0" algn="ctr" defTabSz="711200">
            <a:lnSpc>
              <a:spcPct val="90000"/>
            </a:lnSpc>
            <a:spcBef>
              <a:spcPct val="0"/>
            </a:spcBef>
            <a:spcAft>
              <a:spcPct val="35000"/>
            </a:spcAft>
            <a:buNone/>
          </a:pPr>
          <a:r>
            <a:rPr lang="it-IT" sz="1600" kern="1200" dirty="0"/>
            <a:t>Attività  </a:t>
          </a:r>
          <a:r>
            <a:rPr lang="it-IT" sz="1600" kern="1200" dirty="0" err="1"/>
            <a:t>n°</a:t>
          </a:r>
          <a:r>
            <a:rPr lang="it-IT" sz="1600" kern="1200" dirty="0"/>
            <a:t> 75</a:t>
          </a:r>
        </a:p>
        <a:p>
          <a:pPr marL="0" lvl="0" indent="0" algn="ctr" defTabSz="711200">
            <a:lnSpc>
              <a:spcPct val="90000"/>
            </a:lnSpc>
            <a:spcBef>
              <a:spcPct val="0"/>
            </a:spcBef>
            <a:spcAft>
              <a:spcPct val="35000"/>
            </a:spcAft>
            <a:buNone/>
          </a:pPr>
          <a:r>
            <a:rPr lang="it-IT" sz="1600" kern="1200" dirty="0"/>
            <a:t>Allegato A</a:t>
          </a:r>
        </a:p>
        <a:p>
          <a:pPr marL="0" lvl="0" indent="0" algn="ctr" defTabSz="711200">
            <a:lnSpc>
              <a:spcPct val="90000"/>
            </a:lnSpc>
            <a:spcBef>
              <a:spcPct val="0"/>
            </a:spcBef>
            <a:spcAft>
              <a:spcPct val="35000"/>
            </a:spcAft>
            <a:buNone/>
          </a:pPr>
          <a:r>
            <a:rPr lang="it-IT" sz="1600" kern="1200" dirty="0"/>
            <a:t>DPR 151-2011</a:t>
          </a:r>
        </a:p>
      </dsp:txBody>
      <dsp:txXfrm>
        <a:off x="3494236" y="808646"/>
        <a:ext cx="1811480" cy="1060494"/>
      </dsp:txXfrm>
    </dsp:sp>
    <dsp:sp modelId="{93084333-72BB-4D13-AEEA-35B42F0D872F}">
      <dsp:nvSpPr>
        <dsp:cNvPr id="0" name=""/>
        <dsp:cNvSpPr/>
      </dsp:nvSpPr>
      <dsp:spPr>
        <a:xfrm>
          <a:off x="5503927" y="1106087"/>
          <a:ext cx="398022" cy="46561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5503927" y="1199209"/>
        <a:ext cx="278615" cy="279367"/>
      </dsp:txXfrm>
    </dsp:sp>
    <dsp:sp modelId="{AE785C4F-C25F-4B2E-8B5C-10CDBB64712E}">
      <dsp:nvSpPr>
        <dsp:cNvPr id="0" name=""/>
        <dsp:cNvSpPr/>
      </dsp:nvSpPr>
      <dsp:spPr>
        <a:xfrm>
          <a:off x="6089697" y="775653"/>
          <a:ext cx="1877466" cy="11264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Adozione provvedimenti salvaguardia pubblica e privata incolumità</a:t>
          </a:r>
        </a:p>
      </dsp:txBody>
      <dsp:txXfrm>
        <a:off x="6122690" y="808646"/>
        <a:ext cx="1811480" cy="1060494"/>
      </dsp:txXfrm>
    </dsp:sp>
    <dsp:sp modelId="{39644C85-7A8B-4794-BD44-0A16C0CFFB2D}">
      <dsp:nvSpPr>
        <dsp:cNvPr id="0" name=""/>
        <dsp:cNvSpPr/>
      </dsp:nvSpPr>
      <dsp:spPr>
        <a:xfrm rot="5657144">
          <a:off x="6759356" y="2033555"/>
          <a:ext cx="399139" cy="46561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rot="-5400000">
        <a:off x="6823716" y="2066958"/>
        <a:ext cx="279367" cy="279397"/>
      </dsp:txXfrm>
    </dsp:sp>
    <dsp:sp modelId="{D95C5DA5-AF6F-4885-A9A1-8BFD5446D8FD}">
      <dsp:nvSpPr>
        <dsp:cNvPr id="0" name=""/>
        <dsp:cNvSpPr/>
      </dsp:nvSpPr>
      <dsp:spPr>
        <a:xfrm>
          <a:off x="5808302" y="2653119"/>
          <a:ext cx="2158861" cy="11264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Presentazione parere di conformità ai VVF </a:t>
          </a:r>
        </a:p>
      </dsp:txBody>
      <dsp:txXfrm>
        <a:off x="5841295" y="2686112"/>
        <a:ext cx="2092875" cy="1060494"/>
      </dsp:txXfrm>
    </dsp:sp>
    <dsp:sp modelId="{03E697D8-46E2-41E9-A1D5-A9D69E1CE864}">
      <dsp:nvSpPr>
        <dsp:cNvPr id="0" name=""/>
        <dsp:cNvSpPr/>
      </dsp:nvSpPr>
      <dsp:spPr>
        <a:xfrm rot="10800000">
          <a:off x="5245062" y="2983554"/>
          <a:ext cx="398022" cy="46561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rot="10800000">
        <a:off x="5364469" y="3076676"/>
        <a:ext cx="278615" cy="279367"/>
      </dsp:txXfrm>
    </dsp:sp>
    <dsp:sp modelId="{FB39ACBD-18C9-4E3C-96C9-D628E0647457}">
      <dsp:nvSpPr>
        <dsp:cNvPr id="0" name=""/>
        <dsp:cNvSpPr/>
      </dsp:nvSpPr>
      <dsp:spPr>
        <a:xfrm>
          <a:off x="3179848" y="2653119"/>
          <a:ext cx="1877466" cy="11264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L’attività non potrà essere tenuta in esercizio</a:t>
          </a:r>
        </a:p>
      </dsp:txBody>
      <dsp:txXfrm>
        <a:off x="3212841" y="2686112"/>
        <a:ext cx="1811480" cy="1060494"/>
      </dsp:txXfrm>
    </dsp:sp>
    <dsp:sp modelId="{0AEB41C3-C52F-4067-9C3A-583CFEF5EB99}">
      <dsp:nvSpPr>
        <dsp:cNvPr id="0" name=""/>
        <dsp:cNvSpPr/>
      </dsp:nvSpPr>
      <dsp:spPr>
        <a:xfrm rot="10800000">
          <a:off x="2616608" y="2983554"/>
          <a:ext cx="398022" cy="46561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rot="10800000">
        <a:off x="2736015" y="3076676"/>
        <a:ext cx="278615" cy="279367"/>
      </dsp:txXfrm>
    </dsp:sp>
    <dsp:sp modelId="{B4B86C17-38FB-45C8-9CC8-21E356C41911}">
      <dsp:nvSpPr>
        <dsp:cNvPr id="0" name=""/>
        <dsp:cNvSpPr/>
      </dsp:nvSpPr>
      <dsp:spPr>
        <a:xfrm>
          <a:off x="3719" y="2653119"/>
          <a:ext cx="2425142" cy="11264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Se valutazione progetto favorevole - A lavori ultimati, se previsti, presentazione SCIA</a:t>
          </a:r>
        </a:p>
      </dsp:txBody>
      <dsp:txXfrm>
        <a:off x="36712" y="2686112"/>
        <a:ext cx="2359156" cy="1060494"/>
      </dsp:txXfrm>
    </dsp:sp>
    <dsp:sp modelId="{9AC96249-5124-4332-B170-9FC2CE9373CC}">
      <dsp:nvSpPr>
        <dsp:cNvPr id="0" name=""/>
        <dsp:cNvSpPr/>
      </dsp:nvSpPr>
      <dsp:spPr>
        <a:xfrm rot="4248875">
          <a:off x="1328290" y="3911022"/>
          <a:ext cx="421429" cy="46561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rot="-5400000">
        <a:off x="1378547" y="3936624"/>
        <a:ext cx="279367" cy="295000"/>
      </dsp:txXfrm>
    </dsp:sp>
    <dsp:sp modelId="{0C02DE65-D131-472E-876B-B7C965FE3D4E}">
      <dsp:nvSpPr>
        <dsp:cNvPr id="0" name=""/>
        <dsp:cNvSpPr/>
      </dsp:nvSpPr>
      <dsp:spPr>
        <a:xfrm>
          <a:off x="3719" y="4530586"/>
          <a:ext cx="3879653" cy="155176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Si allega: asseverazione che comprende : grafici, certificazioni impianti elettrici,  e di impianti gas se esistono) certificazione resistenza al fuoco strutture, porte REI (se esistono)  </a:t>
          </a:r>
        </a:p>
      </dsp:txBody>
      <dsp:txXfrm>
        <a:off x="49168" y="4576035"/>
        <a:ext cx="3788755" cy="1460862"/>
      </dsp:txXfrm>
    </dsp:sp>
    <dsp:sp modelId="{056FB2DB-F404-44C1-9581-A008F5048034}">
      <dsp:nvSpPr>
        <dsp:cNvPr id="0" name=""/>
        <dsp:cNvSpPr/>
      </dsp:nvSpPr>
      <dsp:spPr>
        <a:xfrm>
          <a:off x="4048590" y="5073660"/>
          <a:ext cx="398022" cy="46561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4048590" y="5166782"/>
        <a:ext cx="278615" cy="279367"/>
      </dsp:txXfrm>
    </dsp:sp>
    <dsp:sp modelId="{06E3A836-2BEE-4717-8171-70F0089E8ADC}">
      <dsp:nvSpPr>
        <dsp:cNvPr id="0" name=""/>
        <dsp:cNvSpPr/>
      </dsp:nvSpPr>
      <dsp:spPr>
        <a:xfrm>
          <a:off x="4634360" y="4743226"/>
          <a:ext cx="1877466" cy="11264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Visita a campione entro 60 </a:t>
          </a:r>
          <a:r>
            <a:rPr lang="it-IT" sz="1400" kern="1200" dirty="0" err="1"/>
            <a:t>gg</a:t>
          </a:r>
          <a:endParaRPr lang="it-IT" sz="1400" kern="1200" dirty="0"/>
        </a:p>
        <a:p>
          <a:pPr marL="0" lvl="0" indent="0" algn="ctr" defTabSz="622300">
            <a:lnSpc>
              <a:spcPct val="90000"/>
            </a:lnSpc>
            <a:spcBef>
              <a:spcPct val="0"/>
            </a:spcBef>
            <a:spcAft>
              <a:spcPct val="35000"/>
            </a:spcAft>
            <a:buNone/>
          </a:pPr>
          <a:r>
            <a:rPr lang="it-IT" sz="1400" kern="1200" dirty="0"/>
            <a:t>Favorevole ?</a:t>
          </a:r>
        </a:p>
        <a:p>
          <a:pPr marL="0" lvl="0" indent="0" algn="ctr" defTabSz="622300">
            <a:lnSpc>
              <a:spcPct val="90000"/>
            </a:lnSpc>
            <a:spcBef>
              <a:spcPct val="0"/>
            </a:spcBef>
            <a:spcAft>
              <a:spcPct val="35000"/>
            </a:spcAft>
            <a:buNone/>
          </a:pPr>
          <a:r>
            <a:rPr lang="it-IT" sz="1400" kern="1200" dirty="0"/>
            <a:t>SI</a:t>
          </a:r>
        </a:p>
      </dsp:txBody>
      <dsp:txXfrm>
        <a:off x="4667353" y="4776219"/>
        <a:ext cx="1811480" cy="1060494"/>
      </dsp:txXfrm>
    </dsp:sp>
    <dsp:sp modelId="{E88A6F99-A288-43EB-A944-38E9F292120C}">
      <dsp:nvSpPr>
        <dsp:cNvPr id="0" name=""/>
        <dsp:cNvSpPr/>
      </dsp:nvSpPr>
      <dsp:spPr>
        <a:xfrm>
          <a:off x="6677043" y="5073660"/>
          <a:ext cx="398022" cy="465611"/>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6677043" y="5166782"/>
        <a:ext cx="278615" cy="279367"/>
      </dsp:txXfrm>
    </dsp:sp>
    <dsp:sp modelId="{EDA23A19-6BAC-48F2-9511-F95C8C5F2F41}">
      <dsp:nvSpPr>
        <dsp:cNvPr id="0" name=""/>
        <dsp:cNvSpPr/>
      </dsp:nvSpPr>
      <dsp:spPr>
        <a:xfrm>
          <a:off x="7262813" y="4743226"/>
          <a:ext cx="1877466" cy="11264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I VVF rilasciano verbale di visita (equivalente vecchio CPI)</a:t>
          </a:r>
        </a:p>
      </dsp:txBody>
      <dsp:txXfrm>
        <a:off x="7295806" y="4776219"/>
        <a:ext cx="1811480" cy="10604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A5340-7B72-472D-8CAE-225B8D9F0EE5}">
      <dsp:nvSpPr>
        <dsp:cNvPr id="0" name=""/>
        <dsp:cNvSpPr/>
      </dsp:nvSpPr>
      <dsp:spPr>
        <a:xfrm>
          <a:off x="8036" y="306288"/>
          <a:ext cx="2402085" cy="144125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Autorimessa &gt; 1000 mq fino a 3000 mq</a:t>
          </a:r>
        </a:p>
        <a:p>
          <a:pPr marL="0" lvl="0" indent="0" algn="ctr" defTabSz="800100">
            <a:lnSpc>
              <a:spcPct val="90000"/>
            </a:lnSpc>
            <a:spcBef>
              <a:spcPct val="0"/>
            </a:spcBef>
            <a:spcAft>
              <a:spcPct val="35000"/>
            </a:spcAft>
            <a:buNone/>
          </a:pPr>
          <a:r>
            <a:rPr lang="it-IT" sz="1800" kern="1200" dirty="0"/>
            <a:t>di una rivendita auto (attività produttiva)</a:t>
          </a:r>
        </a:p>
      </dsp:txBody>
      <dsp:txXfrm>
        <a:off x="50249" y="348501"/>
        <a:ext cx="2317659" cy="1356825"/>
      </dsp:txXfrm>
    </dsp:sp>
    <dsp:sp modelId="{AEA3A44E-FE6D-4F9C-B3AA-66A08CDE648A}">
      <dsp:nvSpPr>
        <dsp:cNvPr id="0" name=""/>
        <dsp:cNvSpPr/>
      </dsp:nvSpPr>
      <dsp:spPr>
        <a:xfrm>
          <a:off x="2621506" y="729055"/>
          <a:ext cx="509242" cy="59571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2621506" y="848198"/>
        <a:ext cx="356469" cy="357431"/>
      </dsp:txXfrm>
    </dsp:sp>
    <dsp:sp modelId="{C29DAC6A-832E-44AF-BBD4-EBDCA8A3E87B}">
      <dsp:nvSpPr>
        <dsp:cNvPr id="0" name=""/>
        <dsp:cNvSpPr/>
      </dsp:nvSpPr>
      <dsp:spPr>
        <a:xfrm>
          <a:off x="3370957" y="306288"/>
          <a:ext cx="2402085" cy="144125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Categoria B Attività </a:t>
          </a:r>
          <a:r>
            <a:rPr lang="it-IT" sz="2000" kern="1200" dirty="0" err="1"/>
            <a:t>n°</a:t>
          </a:r>
          <a:r>
            <a:rPr lang="it-IT" sz="2000" kern="1200" dirty="0"/>
            <a:t> 75 Allegato A DPR 151-2011</a:t>
          </a:r>
        </a:p>
      </dsp:txBody>
      <dsp:txXfrm>
        <a:off x="3413170" y="348501"/>
        <a:ext cx="2317659" cy="1356825"/>
      </dsp:txXfrm>
    </dsp:sp>
    <dsp:sp modelId="{2666E8DF-A011-4A5E-9B10-3B6203E0C0A9}">
      <dsp:nvSpPr>
        <dsp:cNvPr id="0" name=""/>
        <dsp:cNvSpPr/>
      </dsp:nvSpPr>
      <dsp:spPr>
        <a:xfrm>
          <a:off x="5984426" y="729055"/>
          <a:ext cx="509242" cy="59571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5984426" y="848198"/>
        <a:ext cx="356469" cy="357431"/>
      </dsp:txXfrm>
    </dsp:sp>
    <dsp:sp modelId="{A341B2A3-E3EA-476A-B843-A9BA9D99555B}">
      <dsp:nvSpPr>
        <dsp:cNvPr id="0" name=""/>
        <dsp:cNvSpPr/>
      </dsp:nvSpPr>
      <dsp:spPr>
        <a:xfrm>
          <a:off x="6733877" y="64986"/>
          <a:ext cx="2402085" cy="192385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Presentazione parere di conformità antincendio allo Sportello Unico Attività Produttive</a:t>
          </a:r>
        </a:p>
      </dsp:txBody>
      <dsp:txXfrm>
        <a:off x="6790225" y="121334"/>
        <a:ext cx="2289389" cy="1811158"/>
      </dsp:txXfrm>
    </dsp:sp>
    <dsp:sp modelId="{B5929F30-8285-49C5-AEA4-D713CEE6538F}">
      <dsp:nvSpPr>
        <dsp:cNvPr id="0" name=""/>
        <dsp:cNvSpPr/>
      </dsp:nvSpPr>
      <dsp:spPr>
        <a:xfrm rot="5400000">
          <a:off x="7680299" y="2156987"/>
          <a:ext cx="509242" cy="59571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it-IT" sz="2500" kern="1200"/>
        </a:p>
      </dsp:txBody>
      <dsp:txXfrm rot="-5400000">
        <a:off x="7756205" y="2200225"/>
        <a:ext cx="357431" cy="356469"/>
      </dsp:txXfrm>
    </dsp:sp>
    <dsp:sp modelId="{F44F1CFC-BA96-441A-A21E-8B1FFFA4ABE8}">
      <dsp:nvSpPr>
        <dsp:cNvPr id="0" name=""/>
        <dsp:cNvSpPr/>
      </dsp:nvSpPr>
      <dsp:spPr>
        <a:xfrm>
          <a:off x="6733877" y="2949675"/>
          <a:ext cx="2402085" cy="144125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a:t>Il SUAP trasmette ai VVF</a:t>
          </a:r>
        </a:p>
      </dsp:txBody>
      <dsp:txXfrm>
        <a:off x="6776090" y="2991888"/>
        <a:ext cx="2317659" cy="1356825"/>
      </dsp:txXfrm>
    </dsp:sp>
    <dsp:sp modelId="{77B5241E-FF66-48E2-AFEA-DBDB49504A3B}">
      <dsp:nvSpPr>
        <dsp:cNvPr id="0" name=""/>
        <dsp:cNvSpPr/>
      </dsp:nvSpPr>
      <dsp:spPr>
        <a:xfrm rot="10800000">
          <a:off x="6013251" y="3372442"/>
          <a:ext cx="509242" cy="59571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it-IT" sz="2500" kern="1200"/>
        </a:p>
      </dsp:txBody>
      <dsp:txXfrm rot="10800000">
        <a:off x="6166024" y="3491585"/>
        <a:ext cx="356469" cy="357431"/>
      </dsp:txXfrm>
    </dsp:sp>
    <dsp:sp modelId="{E2C55430-11FF-4DF2-B7BF-1B7160BB07CF}">
      <dsp:nvSpPr>
        <dsp:cNvPr id="0" name=""/>
        <dsp:cNvSpPr/>
      </dsp:nvSpPr>
      <dsp:spPr>
        <a:xfrm>
          <a:off x="3370957" y="2949675"/>
          <a:ext cx="2402085" cy="144125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L’attività (se esiste) non potrà essere tenuta in esercizio</a:t>
          </a:r>
        </a:p>
      </dsp:txBody>
      <dsp:txXfrm>
        <a:off x="3413170" y="2991888"/>
        <a:ext cx="2317659" cy="1356825"/>
      </dsp:txXfrm>
    </dsp:sp>
    <dsp:sp modelId="{5DB67D8D-0440-41A0-B89A-CE390F5D5BA4}">
      <dsp:nvSpPr>
        <dsp:cNvPr id="0" name=""/>
        <dsp:cNvSpPr/>
      </dsp:nvSpPr>
      <dsp:spPr>
        <a:xfrm rot="10800000">
          <a:off x="2650331" y="3372442"/>
          <a:ext cx="509242" cy="59571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it-IT" sz="2500" kern="1200"/>
        </a:p>
      </dsp:txBody>
      <dsp:txXfrm rot="10800000">
        <a:off x="2803104" y="3491585"/>
        <a:ext cx="356469" cy="357431"/>
      </dsp:txXfrm>
    </dsp:sp>
    <dsp:sp modelId="{E7393393-DE29-4563-ABD6-21BB2FA1D52C}">
      <dsp:nvSpPr>
        <dsp:cNvPr id="0" name=""/>
        <dsp:cNvSpPr/>
      </dsp:nvSpPr>
      <dsp:spPr>
        <a:xfrm>
          <a:off x="8036" y="2949675"/>
          <a:ext cx="2402085" cy="144125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Se valutazione progetto favorevole - A lavori ultimati, se previsti, presentazione SCIA  al SUAP</a:t>
          </a:r>
        </a:p>
      </dsp:txBody>
      <dsp:txXfrm>
        <a:off x="50249" y="2991888"/>
        <a:ext cx="2317659" cy="1356825"/>
      </dsp:txXfrm>
    </dsp:sp>
    <dsp:sp modelId="{18038008-6E2F-476D-9AA7-C18C7B569E71}">
      <dsp:nvSpPr>
        <dsp:cNvPr id="0" name=""/>
        <dsp:cNvSpPr/>
      </dsp:nvSpPr>
      <dsp:spPr>
        <a:xfrm rot="4785947">
          <a:off x="1164582" y="4559073"/>
          <a:ext cx="517475" cy="59571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it-IT" sz="2500" kern="1200"/>
        </a:p>
      </dsp:txBody>
      <dsp:txXfrm rot="-5400000">
        <a:off x="1230813" y="4599429"/>
        <a:ext cx="357431" cy="362233"/>
      </dsp:txXfrm>
    </dsp:sp>
    <dsp:sp modelId="{B07402BC-A4B9-4F6F-A1C7-38179F662120}">
      <dsp:nvSpPr>
        <dsp:cNvPr id="0" name=""/>
        <dsp:cNvSpPr/>
      </dsp:nvSpPr>
      <dsp:spPr>
        <a:xfrm>
          <a:off x="8036" y="5351761"/>
          <a:ext cx="3269455" cy="144125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Si allega: asseverazione che comprende : grafici, certificazioni impianti elettrici,  e di impianti gas se esistono) certificazione resistenza al fuoco strutture, porte REI (se esistono)  </a:t>
          </a:r>
        </a:p>
      </dsp:txBody>
      <dsp:txXfrm>
        <a:off x="50249" y="5393974"/>
        <a:ext cx="3185029" cy="1356825"/>
      </dsp:txXfrm>
    </dsp:sp>
    <dsp:sp modelId="{AA3FB675-44DC-43F5-BBAA-FB0321480B44}">
      <dsp:nvSpPr>
        <dsp:cNvPr id="0" name=""/>
        <dsp:cNvSpPr/>
      </dsp:nvSpPr>
      <dsp:spPr>
        <a:xfrm>
          <a:off x="3488875" y="5774528"/>
          <a:ext cx="509242" cy="59571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it-IT" sz="2500" kern="1200"/>
        </a:p>
      </dsp:txBody>
      <dsp:txXfrm>
        <a:off x="3488875" y="5893671"/>
        <a:ext cx="356469" cy="357431"/>
      </dsp:txXfrm>
    </dsp:sp>
    <dsp:sp modelId="{533082B6-2853-4F1C-9BA2-D3BA81715921}">
      <dsp:nvSpPr>
        <dsp:cNvPr id="0" name=""/>
        <dsp:cNvSpPr/>
      </dsp:nvSpPr>
      <dsp:spPr>
        <a:xfrm>
          <a:off x="4238326" y="5351761"/>
          <a:ext cx="4169925" cy="144125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Visita a campione entro 60 </a:t>
          </a:r>
          <a:r>
            <a:rPr lang="it-IT" sz="1600" kern="1200" dirty="0" err="1"/>
            <a:t>gg</a:t>
          </a:r>
          <a:r>
            <a:rPr lang="it-IT" sz="1600" kern="1200" dirty="0"/>
            <a:t> se esito è favorevole</a:t>
          </a:r>
        </a:p>
        <a:p>
          <a:pPr marL="0" lvl="0" indent="0" algn="ctr" defTabSz="711200">
            <a:lnSpc>
              <a:spcPct val="90000"/>
            </a:lnSpc>
            <a:spcBef>
              <a:spcPct val="0"/>
            </a:spcBef>
            <a:spcAft>
              <a:spcPct val="35000"/>
            </a:spcAft>
            <a:buNone/>
          </a:pPr>
          <a:r>
            <a:rPr lang="it-IT" sz="1600" kern="1200" dirty="0"/>
            <a:t>I VVF rilasciano verbale di visita (equivalente vecchio CPI)</a:t>
          </a:r>
        </a:p>
      </dsp:txBody>
      <dsp:txXfrm>
        <a:off x="4280539" y="5393974"/>
        <a:ext cx="4085499" cy="1356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3AA25-FD88-43EF-A14D-08B526E9B960}">
      <dsp:nvSpPr>
        <dsp:cNvPr id="0" name=""/>
        <dsp:cNvSpPr/>
      </dsp:nvSpPr>
      <dsp:spPr>
        <a:xfrm>
          <a:off x="505276" y="353843"/>
          <a:ext cx="2123033" cy="127381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Autorimessa &gt; 3000 mq</a:t>
          </a:r>
        </a:p>
        <a:p>
          <a:pPr marL="0" lvl="0" indent="0" algn="ctr" defTabSz="800100">
            <a:lnSpc>
              <a:spcPct val="90000"/>
            </a:lnSpc>
            <a:spcBef>
              <a:spcPct val="0"/>
            </a:spcBef>
            <a:spcAft>
              <a:spcPct val="35000"/>
            </a:spcAft>
            <a:buNone/>
          </a:pPr>
          <a:r>
            <a:rPr lang="it-IT" sz="1800" kern="1200" dirty="0"/>
            <a:t>di una rivendita auto (attività produttiva)</a:t>
          </a:r>
        </a:p>
      </dsp:txBody>
      <dsp:txXfrm>
        <a:off x="542585" y="391152"/>
        <a:ext cx="2048415" cy="1199201"/>
      </dsp:txXfrm>
    </dsp:sp>
    <dsp:sp modelId="{9890C08D-554D-42A9-9695-AD59F9D09550}">
      <dsp:nvSpPr>
        <dsp:cNvPr id="0" name=""/>
        <dsp:cNvSpPr/>
      </dsp:nvSpPr>
      <dsp:spPr>
        <a:xfrm>
          <a:off x="2815136" y="727497"/>
          <a:ext cx="450083" cy="526512"/>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2815136" y="832799"/>
        <a:ext cx="315058" cy="315908"/>
      </dsp:txXfrm>
    </dsp:sp>
    <dsp:sp modelId="{3B49CD94-0A61-4428-A794-5630EBF90F23}">
      <dsp:nvSpPr>
        <dsp:cNvPr id="0" name=""/>
        <dsp:cNvSpPr/>
      </dsp:nvSpPr>
      <dsp:spPr>
        <a:xfrm>
          <a:off x="3477523" y="353843"/>
          <a:ext cx="2123033" cy="127381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Categoria C Attività </a:t>
          </a:r>
          <a:r>
            <a:rPr lang="it-IT" sz="2000" kern="1200" dirty="0" err="1"/>
            <a:t>n°</a:t>
          </a:r>
          <a:r>
            <a:rPr lang="it-IT" sz="2000" kern="1200" dirty="0"/>
            <a:t> 75 Allegato A DPR 151-2011</a:t>
          </a:r>
        </a:p>
      </dsp:txBody>
      <dsp:txXfrm>
        <a:off x="3514832" y="391152"/>
        <a:ext cx="2048415" cy="1199201"/>
      </dsp:txXfrm>
    </dsp:sp>
    <dsp:sp modelId="{ADF5A325-7AC7-4086-81AD-72FEE4E77F73}">
      <dsp:nvSpPr>
        <dsp:cNvPr id="0" name=""/>
        <dsp:cNvSpPr/>
      </dsp:nvSpPr>
      <dsp:spPr>
        <a:xfrm>
          <a:off x="5787383" y="727497"/>
          <a:ext cx="450083" cy="526512"/>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5787383" y="832799"/>
        <a:ext cx="315058" cy="315908"/>
      </dsp:txXfrm>
    </dsp:sp>
    <dsp:sp modelId="{720F1A88-BE18-425C-8833-F6698D58C763}">
      <dsp:nvSpPr>
        <dsp:cNvPr id="0" name=""/>
        <dsp:cNvSpPr/>
      </dsp:nvSpPr>
      <dsp:spPr>
        <a:xfrm>
          <a:off x="6449769" y="1237"/>
          <a:ext cx="2123033" cy="197903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Presentazione parere di conformità antincendio allo Sportello Unico Attività Produttive</a:t>
          </a:r>
        </a:p>
      </dsp:txBody>
      <dsp:txXfrm>
        <a:off x="6507733" y="59201"/>
        <a:ext cx="2007105" cy="1863104"/>
      </dsp:txXfrm>
    </dsp:sp>
    <dsp:sp modelId="{CAC7B0C7-F7E7-49EA-AAC5-A4144214AAD3}">
      <dsp:nvSpPr>
        <dsp:cNvPr id="0" name=""/>
        <dsp:cNvSpPr/>
      </dsp:nvSpPr>
      <dsp:spPr>
        <a:xfrm rot="5400000">
          <a:off x="7202713" y="2281760"/>
          <a:ext cx="617145" cy="526512"/>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it-IT" sz="1900" kern="1200"/>
        </a:p>
      </dsp:txBody>
      <dsp:txXfrm rot="-5400000">
        <a:off x="7353331" y="2236444"/>
        <a:ext cx="315908" cy="459191"/>
      </dsp:txXfrm>
    </dsp:sp>
    <dsp:sp modelId="{7EFAEF13-2D7A-44D8-9263-9400D48E91BD}">
      <dsp:nvSpPr>
        <dsp:cNvPr id="0" name=""/>
        <dsp:cNvSpPr/>
      </dsp:nvSpPr>
      <dsp:spPr>
        <a:xfrm>
          <a:off x="6449769" y="3144696"/>
          <a:ext cx="2123033" cy="127381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a:t>Il SUAP trasmette ai VVF</a:t>
          </a:r>
        </a:p>
      </dsp:txBody>
      <dsp:txXfrm>
        <a:off x="6487078" y="3182005"/>
        <a:ext cx="2048415" cy="1199201"/>
      </dsp:txXfrm>
    </dsp:sp>
    <dsp:sp modelId="{8A5FE87C-081D-4752-BACE-7D7BC00D75D7}">
      <dsp:nvSpPr>
        <dsp:cNvPr id="0" name=""/>
        <dsp:cNvSpPr/>
      </dsp:nvSpPr>
      <dsp:spPr>
        <a:xfrm rot="10800000">
          <a:off x="5812859" y="3518349"/>
          <a:ext cx="450083" cy="526512"/>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it-IT" sz="1900" kern="1200"/>
        </a:p>
      </dsp:txBody>
      <dsp:txXfrm rot="10800000">
        <a:off x="5947884" y="3623651"/>
        <a:ext cx="315058" cy="315908"/>
      </dsp:txXfrm>
    </dsp:sp>
    <dsp:sp modelId="{7CC574A8-7698-48EB-A1AB-0213630EFA2F}">
      <dsp:nvSpPr>
        <dsp:cNvPr id="0" name=""/>
        <dsp:cNvSpPr/>
      </dsp:nvSpPr>
      <dsp:spPr>
        <a:xfrm>
          <a:off x="3477523" y="3144696"/>
          <a:ext cx="2123033" cy="127381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L’attività (se esiste) non potrà essere tenuta in esercizio</a:t>
          </a:r>
        </a:p>
      </dsp:txBody>
      <dsp:txXfrm>
        <a:off x="3514832" y="3182005"/>
        <a:ext cx="2048415" cy="1199201"/>
      </dsp:txXfrm>
    </dsp:sp>
    <dsp:sp modelId="{01A6CFE3-B75D-43BC-A796-FEFBB0A78411}">
      <dsp:nvSpPr>
        <dsp:cNvPr id="0" name=""/>
        <dsp:cNvSpPr/>
      </dsp:nvSpPr>
      <dsp:spPr>
        <a:xfrm rot="10800000">
          <a:off x="2840613" y="3518349"/>
          <a:ext cx="450083" cy="526512"/>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it-IT" sz="1900" kern="1200"/>
        </a:p>
      </dsp:txBody>
      <dsp:txXfrm rot="10800000">
        <a:off x="2975638" y="3623651"/>
        <a:ext cx="315058" cy="315908"/>
      </dsp:txXfrm>
    </dsp:sp>
    <dsp:sp modelId="{749B530D-CA3E-4007-AA1D-72F766D6882F}">
      <dsp:nvSpPr>
        <dsp:cNvPr id="0" name=""/>
        <dsp:cNvSpPr/>
      </dsp:nvSpPr>
      <dsp:spPr>
        <a:xfrm>
          <a:off x="505276" y="2829483"/>
          <a:ext cx="2123033" cy="190424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Se valutazione progetto favorevole - A lavori ultimati, se previsti, presentazione SCIA  al SUAP</a:t>
          </a:r>
        </a:p>
      </dsp:txBody>
      <dsp:txXfrm>
        <a:off x="561049" y="2885256"/>
        <a:ext cx="2011487" cy="1792700"/>
      </dsp:txXfrm>
    </dsp:sp>
    <dsp:sp modelId="{9BE03CD8-EDC2-400F-9C42-BF9779543205}">
      <dsp:nvSpPr>
        <dsp:cNvPr id="0" name=""/>
        <dsp:cNvSpPr/>
      </dsp:nvSpPr>
      <dsp:spPr>
        <a:xfrm rot="4302246">
          <a:off x="1780758" y="4882341"/>
          <a:ext cx="474047" cy="526512"/>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it-IT" sz="1900" kern="1200"/>
        </a:p>
      </dsp:txBody>
      <dsp:txXfrm rot="-5400000">
        <a:off x="1837505" y="4912169"/>
        <a:ext cx="315908" cy="331833"/>
      </dsp:txXfrm>
    </dsp:sp>
    <dsp:sp modelId="{B8D7B053-B599-4000-89B9-86C6CA9FE7C7}">
      <dsp:nvSpPr>
        <dsp:cNvPr id="0" name=""/>
        <dsp:cNvSpPr/>
      </dsp:nvSpPr>
      <dsp:spPr>
        <a:xfrm>
          <a:off x="505276" y="5582942"/>
          <a:ext cx="3735391" cy="127381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Si allega: asseverazione che comprende : grafici, certificazioni impianti elettrici,  e di impianti gas se esistono) certificazione resistenza al fuoco strutture, porte REI (se esistono)  </a:t>
          </a:r>
        </a:p>
      </dsp:txBody>
      <dsp:txXfrm>
        <a:off x="542585" y="5620251"/>
        <a:ext cx="3660773" cy="1199201"/>
      </dsp:txXfrm>
    </dsp:sp>
    <dsp:sp modelId="{4263D173-0DA8-4018-AF29-97ABF215B3BD}">
      <dsp:nvSpPr>
        <dsp:cNvPr id="0" name=""/>
        <dsp:cNvSpPr/>
      </dsp:nvSpPr>
      <dsp:spPr>
        <a:xfrm rot="21029485">
          <a:off x="4374644" y="5593448"/>
          <a:ext cx="332841" cy="526512"/>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it-IT" sz="1900" kern="1200"/>
        </a:p>
      </dsp:txBody>
      <dsp:txXfrm>
        <a:off x="4375330" y="5706998"/>
        <a:ext cx="232989" cy="315908"/>
      </dsp:txXfrm>
    </dsp:sp>
    <dsp:sp modelId="{3B74382F-CFF5-484F-B311-E982FC701361}">
      <dsp:nvSpPr>
        <dsp:cNvPr id="0" name=""/>
        <dsp:cNvSpPr/>
      </dsp:nvSpPr>
      <dsp:spPr>
        <a:xfrm>
          <a:off x="4860042" y="4869157"/>
          <a:ext cx="3548841" cy="127381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Visita a campione entro 60 </a:t>
          </a:r>
          <a:r>
            <a:rPr lang="it-IT" sz="1600" kern="1200" dirty="0" err="1"/>
            <a:t>gg</a:t>
          </a:r>
          <a:r>
            <a:rPr lang="it-IT" sz="1600" kern="1200" dirty="0"/>
            <a:t> se esito è favorevole   i VVF rilasciano verbale di visita (equivalente vecchio CPI)</a:t>
          </a:r>
        </a:p>
      </dsp:txBody>
      <dsp:txXfrm>
        <a:off x="4897351" y="4906466"/>
        <a:ext cx="3474223" cy="11992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B4FD-3D2A-4001-A7D0-57693470FE12}">
      <dsp:nvSpPr>
        <dsp:cNvPr id="0" name=""/>
        <dsp:cNvSpPr/>
      </dsp:nvSpPr>
      <dsp:spPr>
        <a:xfrm>
          <a:off x="1942" y="153687"/>
          <a:ext cx="3183120" cy="203498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Verbale di Visita denominato per le attività A e B </a:t>
          </a:r>
        </a:p>
        <a:p>
          <a:pPr marL="0" lvl="0" indent="0" algn="ctr" defTabSz="800100">
            <a:lnSpc>
              <a:spcPct val="90000"/>
            </a:lnSpc>
            <a:spcBef>
              <a:spcPct val="0"/>
            </a:spcBef>
            <a:spcAft>
              <a:spcPct val="35000"/>
            </a:spcAft>
            <a:buNone/>
          </a:pPr>
          <a:r>
            <a:rPr lang="it-IT" sz="1800" kern="1200" dirty="0"/>
            <a:t>Verbale di Visita Tecnica e per le attività di Tipo C “Certificato di Prevenzione Incendi”</a:t>
          </a:r>
        </a:p>
      </dsp:txBody>
      <dsp:txXfrm>
        <a:off x="61545" y="213290"/>
        <a:ext cx="3063914" cy="1915775"/>
      </dsp:txXfrm>
    </dsp:sp>
    <dsp:sp modelId="{E4A19EE8-4DA5-4544-8562-37B20CB4E908}">
      <dsp:nvSpPr>
        <dsp:cNvPr id="0" name=""/>
        <dsp:cNvSpPr/>
      </dsp:nvSpPr>
      <dsp:spPr>
        <a:xfrm>
          <a:off x="3372282" y="907368"/>
          <a:ext cx="451029" cy="527619"/>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3372282" y="1012892"/>
        <a:ext cx="315720" cy="316571"/>
      </dsp:txXfrm>
    </dsp:sp>
    <dsp:sp modelId="{37D588E2-8128-446E-B7DF-4A03FBD3C2EB}">
      <dsp:nvSpPr>
        <dsp:cNvPr id="0" name=""/>
        <dsp:cNvSpPr/>
      </dsp:nvSpPr>
      <dsp:spPr>
        <a:xfrm>
          <a:off x="4036061" y="281509"/>
          <a:ext cx="2127498" cy="177933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5 anni, ad eccezione di (6,7, 8, 64, 71, 72 e 77), la cui durata è 10 anni</a:t>
          </a:r>
        </a:p>
      </dsp:txBody>
      <dsp:txXfrm>
        <a:off x="4088176" y="333624"/>
        <a:ext cx="2023268" cy="1675107"/>
      </dsp:txXfrm>
    </dsp:sp>
    <dsp:sp modelId="{620CBB07-98D9-4A9A-8FC2-457330516B7C}">
      <dsp:nvSpPr>
        <dsp:cNvPr id="0" name=""/>
        <dsp:cNvSpPr/>
      </dsp:nvSpPr>
      <dsp:spPr>
        <a:xfrm>
          <a:off x="6350779" y="907368"/>
          <a:ext cx="451029" cy="527619"/>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a:off x="6350779" y="1012892"/>
        <a:ext cx="315720" cy="316571"/>
      </dsp:txXfrm>
    </dsp:sp>
    <dsp:sp modelId="{1E2360FA-02CF-4143-B9FB-7AC83393AE51}">
      <dsp:nvSpPr>
        <dsp:cNvPr id="0" name=""/>
        <dsp:cNvSpPr/>
      </dsp:nvSpPr>
      <dsp:spPr>
        <a:xfrm>
          <a:off x="7014559" y="532928"/>
          <a:ext cx="2127498" cy="127649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a:t>Alla data di scadenza il titolare </a:t>
          </a:r>
          <a:r>
            <a:rPr lang="it-IT" sz="2400" kern="1200" dirty="0" err="1"/>
            <a:t>deve…</a:t>
          </a:r>
          <a:endParaRPr lang="it-IT" sz="2400" kern="1200" dirty="0"/>
        </a:p>
      </dsp:txBody>
      <dsp:txXfrm>
        <a:off x="7051946" y="570315"/>
        <a:ext cx="2052724" cy="1201724"/>
      </dsp:txXfrm>
    </dsp:sp>
    <dsp:sp modelId="{43B67D82-9388-4539-851E-1E37774DFBDA}">
      <dsp:nvSpPr>
        <dsp:cNvPr id="0" name=""/>
        <dsp:cNvSpPr/>
      </dsp:nvSpPr>
      <dsp:spPr>
        <a:xfrm rot="5400000">
          <a:off x="7752294" y="2142284"/>
          <a:ext cx="652027" cy="527619"/>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it-IT" sz="1900" kern="1200"/>
        </a:p>
      </dsp:txBody>
      <dsp:txXfrm rot="-5400000">
        <a:off x="7920022" y="2080080"/>
        <a:ext cx="316571" cy="493741"/>
      </dsp:txXfrm>
    </dsp:sp>
    <dsp:sp modelId="{FA9EBD2A-84A4-4794-A5FA-F3E09AF8D105}">
      <dsp:nvSpPr>
        <dsp:cNvPr id="0" name=""/>
        <dsp:cNvSpPr/>
      </dsp:nvSpPr>
      <dsp:spPr>
        <a:xfrm>
          <a:off x="7014559" y="3039668"/>
          <a:ext cx="2127498" cy="127649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Presentare istanza di rinnovo periodico nel caso in cui nulla è mutato</a:t>
          </a:r>
        </a:p>
      </dsp:txBody>
      <dsp:txXfrm>
        <a:off x="7051946" y="3077055"/>
        <a:ext cx="2052724" cy="1201724"/>
      </dsp:txXfrm>
    </dsp:sp>
    <dsp:sp modelId="{DC5A4B64-EBDE-4544-B60A-F9F561C3D6BE}">
      <dsp:nvSpPr>
        <dsp:cNvPr id="0" name=""/>
        <dsp:cNvSpPr/>
      </dsp:nvSpPr>
      <dsp:spPr>
        <a:xfrm rot="10771664">
          <a:off x="5760447" y="3429560"/>
          <a:ext cx="886258" cy="527619"/>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it-IT" sz="1900" kern="1200"/>
        </a:p>
      </dsp:txBody>
      <dsp:txXfrm rot="10800000">
        <a:off x="5918730" y="3534432"/>
        <a:ext cx="727972" cy="316571"/>
      </dsp:txXfrm>
    </dsp:sp>
    <dsp:sp modelId="{0184AF2C-52CE-4873-A6AA-7A3342854A8A}">
      <dsp:nvSpPr>
        <dsp:cNvPr id="0" name=""/>
        <dsp:cNvSpPr/>
      </dsp:nvSpPr>
      <dsp:spPr>
        <a:xfrm>
          <a:off x="664466" y="3081498"/>
          <a:ext cx="4677963" cy="127649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L’istanza allegata al verbale di visita tecnica o CPI costituisce la documentazione che prova la sussistenza dei requisiti e/o  prestazioni antincendio </a:t>
          </a:r>
        </a:p>
      </dsp:txBody>
      <dsp:txXfrm>
        <a:off x="701853" y="3118885"/>
        <a:ext cx="4603189" cy="1201724"/>
      </dsp:txXfrm>
    </dsp:sp>
    <dsp:sp modelId="{3D4F9C48-DF4F-4704-AC4E-E19F1EA6848D}">
      <dsp:nvSpPr>
        <dsp:cNvPr id="0" name=""/>
        <dsp:cNvSpPr/>
      </dsp:nvSpPr>
      <dsp:spPr>
        <a:xfrm rot="3964611">
          <a:off x="3226106" y="4486634"/>
          <a:ext cx="469165" cy="527619"/>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it-IT" sz="1900" kern="1200"/>
        </a:p>
      </dsp:txBody>
      <dsp:txXfrm rot="-5400000">
        <a:off x="3273865" y="4521907"/>
        <a:ext cx="316571" cy="328416"/>
      </dsp:txXfrm>
    </dsp:sp>
    <dsp:sp modelId="{B7B38FAA-10DF-4A85-B919-7B013C435593}">
      <dsp:nvSpPr>
        <dsp:cNvPr id="0" name=""/>
        <dsp:cNvSpPr/>
      </dsp:nvSpPr>
      <dsp:spPr>
        <a:xfrm>
          <a:off x="1485596" y="5167166"/>
          <a:ext cx="4886203" cy="127649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I VVF non rilasciano altro verbale ma acquisiscono agli atti la documentazione, in caso di parere contrario all’esercizio si sospende la validità della SCIA iniziale e si richiedono eventuali adeguamenti</a:t>
          </a:r>
        </a:p>
      </dsp:txBody>
      <dsp:txXfrm>
        <a:off x="1522983" y="5204553"/>
        <a:ext cx="4811429" cy="12017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778C6-22A9-4E82-A788-BA02DA2C2E59}">
      <dsp:nvSpPr>
        <dsp:cNvPr id="0" name=""/>
        <dsp:cNvSpPr/>
      </dsp:nvSpPr>
      <dsp:spPr>
        <a:xfrm>
          <a:off x="712347" y="1712758"/>
          <a:ext cx="1234776" cy="3618016"/>
        </a:xfrm>
        <a:custGeom>
          <a:avLst/>
          <a:gdLst/>
          <a:ahLst/>
          <a:cxnLst/>
          <a:rect l="0" t="0" r="0" b="0"/>
          <a:pathLst>
            <a:path>
              <a:moveTo>
                <a:pt x="0" y="0"/>
              </a:moveTo>
              <a:lnTo>
                <a:pt x="0" y="3618016"/>
              </a:lnTo>
              <a:lnTo>
                <a:pt x="1234776" y="361801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12C3C3A-1B95-4477-B84D-337B4B43B22A}">
      <dsp:nvSpPr>
        <dsp:cNvPr id="0" name=""/>
        <dsp:cNvSpPr/>
      </dsp:nvSpPr>
      <dsp:spPr>
        <a:xfrm>
          <a:off x="712347" y="1712758"/>
          <a:ext cx="1234764" cy="2937822"/>
        </a:xfrm>
        <a:custGeom>
          <a:avLst/>
          <a:gdLst/>
          <a:ahLst/>
          <a:cxnLst/>
          <a:rect l="0" t="0" r="0" b="0"/>
          <a:pathLst>
            <a:path>
              <a:moveTo>
                <a:pt x="0" y="0"/>
              </a:moveTo>
              <a:lnTo>
                <a:pt x="0" y="2937822"/>
              </a:lnTo>
              <a:lnTo>
                <a:pt x="1234764" y="293782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341815-AB92-4CF3-885B-778F82C5FB72}">
      <dsp:nvSpPr>
        <dsp:cNvPr id="0" name=""/>
        <dsp:cNvSpPr/>
      </dsp:nvSpPr>
      <dsp:spPr>
        <a:xfrm>
          <a:off x="712347" y="1712758"/>
          <a:ext cx="1253152" cy="2216227"/>
        </a:xfrm>
        <a:custGeom>
          <a:avLst/>
          <a:gdLst/>
          <a:ahLst/>
          <a:cxnLst/>
          <a:rect l="0" t="0" r="0" b="0"/>
          <a:pathLst>
            <a:path>
              <a:moveTo>
                <a:pt x="0" y="0"/>
              </a:moveTo>
              <a:lnTo>
                <a:pt x="0" y="2216227"/>
              </a:lnTo>
              <a:lnTo>
                <a:pt x="1253152" y="2216227"/>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9A736C0-BBCF-4474-A8C0-6F988B3F111C}">
      <dsp:nvSpPr>
        <dsp:cNvPr id="0" name=""/>
        <dsp:cNvSpPr/>
      </dsp:nvSpPr>
      <dsp:spPr>
        <a:xfrm>
          <a:off x="712347" y="1712758"/>
          <a:ext cx="1234764" cy="1358673"/>
        </a:xfrm>
        <a:custGeom>
          <a:avLst/>
          <a:gdLst/>
          <a:ahLst/>
          <a:cxnLst/>
          <a:rect l="0" t="0" r="0" b="0"/>
          <a:pathLst>
            <a:path>
              <a:moveTo>
                <a:pt x="0" y="0"/>
              </a:moveTo>
              <a:lnTo>
                <a:pt x="0" y="1358673"/>
              </a:lnTo>
              <a:lnTo>
                <a:pt x="1234764" y="135867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A3646EF-AF6E-4D3D-8784-7D17531181D7}">
      <dsp:nvSpPr>
        <dsp:cNvPr id="0" name=""/>
        <dsp:cNvSpPr/>
      </dsp:nvSpPr>
      <dsp:spPr>
        <a:xfrm>
          <a:off x="712347" y="1712758"/>
          <a:ext cx="1263565" cy="496346"/>
        </a:xfrm>
        <a:custGeom>
          <a:avLst/>
          <a:gdLst/>
          <a:ahLst/>
          <a:cxnLst/>
          <a:rect l="0" t="0" r="0" b="0"/>
          <a:pathLst>
            <a:path>
              <a:moveTo>
                <a:pt x="0" y="0"/>
              </a:moveTo>
              <a:lnTo>
                <a:pt x="0" y="496346"/>
              </a:lnTo>
              <a:lnTo>
                <a:pt x="1263565" y="49634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3700647-EDF5-4EDE-A379-E519F37FA998}">
      <dsp:nvSpPr>
        <dsp:cNvPr id="0" name=""/>
        <dsp:cNvSpPr/>
      </dsp:nvSpPr>
      <dsp:spPr>
        <a:xfrm>
          <a:off x="2697624" y="621806"/>
          <a:ext cx="1041342" cy="314297"/>
        </a:xfrm>
        <a:custGeom>
          <a:avLst/>
          <a:gdLst/>
          <a:ahLst/>
          <a:cxnLst/>
          <a:rect l="0" t="0" r="0" b="0"/>
          <a:pathLst>
            <a:path>
              <a:moveTo>
                <a:pt x="1041342" y="0"/>
              </a:moveTo>
              <a:lnTo>
                <a:pt x="1041342" y="184284"/>
              </a:lnTo>
              <a:lnTo>
                <a:pt x="0" y="184284"/>
              </a:lnTo>
              <a:lnTo>
                <a:pt x="0" y="31429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B63855F-0751-43FA-8CB6-7C1C04622DDE}">
      <dsp:nvSpPr>
        <dsp:cNvPr id="0" name=""/>
        <dsp:cNvSpPr/>
      </dsp:nvSpPr>
      <dsp:spPr>
        <a:xfrm>
          <a:off x="1249142" y="2696"/>
          <a:ext cx="4979649" cy="619109"/>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PIN_2_2014_SCIA</a:t>
          </a:r>
        </a:p>
      </dsp:txBody>
      <dsp:txXfrm>
        <a:off x="1249142" y="2696"/>
        <a:ext cx="4979649" cy="619109"/>
      </dsp:txXfrm>
    </dsp:sp>
    <dsp:sp modelId="{9EB51B5B-560A-49B7-984D-079F06BAA526}">
      <dsp:nvSpPr>
        <dsp:cNvPr id="0" name=""/>
        <dsp:cNvSpPr/>
      </dsp:nvSpPr>
      <dsp:spPr>
        <a:xfrm>
          <a:off x="216027" y="936103"/>
          <a:ext cx="4963193" cy="776654"/>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2.1_2014_Asseverazione</a:t>
          </a:r>
        </a:p>
      </dsp:txBody>
      <dsp:txXfrm>
        <a:off x="216027" y="936103"/>
        <a:ext cx="4963193" cy="776654"/>
      </dsp:txXfrm>
    </dsp:sp>
    <dsp:sp modelId="{4CF51877-764F-4EFE-A1A4-B76C1E9D8CFB}">
      <dsp:nvSpPr>
        <dsp:cNvPr id="0" name=""/>
        <dsp:cNvSpPr/>
      </dsp:nvSpPr>
      <dsp:spPr>
        <a:xfrm>
          <a:off x="1975912" y="1939922"/>
          <a:ext cx="4792851" cy="538365"/>
        </a:xfrm>
        <a:prstGeom prst="flowChartProcess">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2.2_2012 CERT REI</a:t>
          </a:r>
        </a:p>
      </dsp:txBody>
      <dsp:txXfrm>
        <a:off x="1975912" y="1939922"/>
        <a:ext cx="4792851" cy="538365"/>
      </dsp:txXfrm>
    </dsp:sp>
    <dsp:sp modelId="{38613A3E-0CD7-43E7-8E1A-1476DFFA8093}">
      <dsp:nvSpPr>
        <dsp:cNvPr id="0" name=""/>
        <dsp:cNvSpPr/>
      </dsp:nvSpPr>
      <dsp:spPr>
        <a:xfrm>
          <a:off x="1947111" y="2781224"/>
          <a:ext cx="4821640" cy="580415"/>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2.3_2014 DICH PROD</a:t>
          </a:r>
        </a:p>
      </dsp:txBody>
      <dsp:txXfrm>
        <a:off x="1947111" y="2781224"/>
        <a:ext cx="4821640" cy="580415"/>
      </dsp:txXfrm>
    </dsp:sp>
    <dsp:sp modelId="{70085F6C-9B39-4CCE-95CA-D8E561C2DCB7}">
      <dsp:nvSpPr>
        <dsp:cNvPr id="0" name=""/>
        <dsp:cNvSpPr/>
      </dsp:nvSpPr>
      <dsp:spPr>
        <a:xfrm>
          <a:off x="1965499" y="3673646"/>
          <a:ext cx="4803252" cy="510679"/>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baseline="0" dirty="0"/>
            <a:t>PIN 2.4_ 2014 </a:t>
          </a:r>
          <a:r>
            <a:rPr lang="it-IT" sz="2000" kern="1200" baseline="0" dirty="0" err="1"/>
            <a:t>DICH.IMP</a:t>
          </a:r>
          <a:endParaRPr lang="it-IT" sz="2000" kern="1200" baseline="0" dirty="0"/>
        </a:p>
      </dsp:txBody>
      <dsp:txXfrm>
        <a:off x="1965499" y="3673646"/>
        <a:ext cx="4803252" cy="510679"/>
      </dsp:txXfrm>
    </dsp:sp>
    <dsp:sp modelId="{09750BDD-FC90-4079-8A5B-AF70E183D4DD}">
      <dsp:nvSpPr>
        <dsp:cNvPr id="0" name=""/>
        <dsp:cNvSpPr/>
      </dsp:nvSpPr>
      <dsp:spPr>
        <a:xfrm>
          <a:off x="1947111" y="4385561"/>
          <a:ext cx="4821640" cy="530038"/>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PIN 2.5_2014 CERT IMP</a:t>
          </a:r>
        </a:p>
      </dsp:txBody>
      <dsp:txXfrm>
        <a:off x="1947111" y="4385561"/>
        <a:ext cx="4821640" cy="530038"/>
      </dsp:txXfrm>
    </dsp:sp>
    <dsp:sp modelId="{AF5E0242-E2F7-46E7-8A65-BE979621A7D2}">
      <dsp:nvSpPr>
        <dsp:cNvPr id="0" name=""/>
        <dsp:cNvSpPr/>
      </dsp:nvSpPr>
      <dsp:spPr>
        <a:xfrm>
          <a:off x="1947124" y="5119181"/>
          <a:ext cx="4821640" cy="423186"/>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Altri (mod. 37/08, ecc)</a:t>
          </a:r>
        </a:p>
      </dsp:txBody>
      <dsp:txXfrm>
        <a:off x="1947124" y="5119181"/>
        <a:ext cx="4821640" cy="4231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24">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25">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9057" tIns="49528" rIns="99057" bIns="49528" rtlCol="0"/>
          <a:lstStyle>
            <a:lvl1pPr algn="l">
              <a:defRPr sz="1300" u="none">
                <a:latin typeface="Arial" charset="0"/>
              </a:defRPr>
            </a:lvl1pPr>
          </a:lstStyle>
          <a:p>
            <a:pPr>
              <a:defRPr/>
            </a:pPr>
            <a:endParaRPr lang="it-IT"/>
          </a:p>
        </p:txBody>
      </p:sp>
      <p:sp>
        <p:nvSpPr>
          <p:cNvPr id="3" name="Segnaposto data 2"/>
          <p:cNvSpPr>
            <a:spLocks noGrp="1"/>
          </p:cNvSpPr>
          <p:nvPr>
            <p:ph type="dt" idx="1"/>
          </p:nvPr>
        </p:nvSpPr>
        <p:spPr>
          <a:xfrm>
            <a:off x="4021138" y="0"/>
            <a:ext cx="3076575" cy="511175"/>
          </a:xfrm>
          <a:prstGeom prst="rect">
            <a:avLst/>
          </a:prstGeom>
        </p:spPr>
        <p:txBody>
          <a:bodyPr vert="horz" lIns="99057" tIns="49528" rIns="99057" bIns="49528" rtlCol="0"/>
          <a:lstStyle>
            <a:lvl1pPr algn="r">
              <a:defRPr sz="1300" u="none">
                <a:latin typeface="Arial" charset="0"/>
              </a:defRPr>
            </a:lvl1pPr>
          </a:lstStyle>
          <a:p>
            <a:pPr>
              <a:defRPr/>
            </a:pPr>
            <a:fld id="{787DDBD1-42C9-440C-A66A-AFC9B2C6A8FE}" type="datetimeFigureOut">
              <a:rPr lang="it-IT"/>
              <a:pPr>
                <a:defRPr/>
              </a:pPr>
              <a:t>12/04/2018</a:t>
            </a:fld>
            <a:endParaRPr lang="it-IT"/>
          </a:p>
        </p:txBody>
      </p:sp>
      <p:sp>
        <p:nvSpPr>
          <p:cNvPr id="4" name="Segnaposto immagine diapositiva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9057" tIns="49528" rIns="99057" bIns="49528" rtlCol="0" anchor="ctr"/>
          <a:lstStyle/>
          <a:p>
            <a:pPr lvl="0"/>
            <a:endParaRPr lang="it-IT" noProof="0"/>
          </a:p>
        </p:txBody>
      </p:sp>
      <p:sp>
        <p:nvSpPr>
          <p:cNvPr id="5" name="Segnaposto note 4"/>
          <p:cNvSpPr>
            <a:spLocks noGrp="1"/>
          </p:cNvSpPr>
          <p:nvPr>
            <p:ph type="body" sz="quarter" idx="3"/>
          </p:nvPr>
        </p:nvSpPr>
        <p:spPr>
          <a:xfrm>
            <a:off x="709613" y="4862513"/>
            <a:ext cx="5680075" cy="4605337"/>
          </a:xfrm>
          <a:prstGeom prst="rect">
            <a:avLst/>
          </a:prstGeom>
        </p:spPr>
        <p:txBody>
          <a:bodyPr vert="horz" lIns="99057" tIns="49528" rIns="99057" bIns="49528"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9721850"/>
            <a:ext cx="3076575" cy="512763"/>
          </a:xfrm>
          <a:prstGeom prst="rect">
            <a:avLst/>
          </a:prstGeom>
        </p:spPr>
        <p:txBody>
          <a:bodyPr vert="horz" lIns="99057" tIns="49528" rIns="99057" bIns="49528" rtlCol="0" anchor="b"/>
          <a:lstStyle>
            <a:lvl1pPr algn="l">
              <a:defRPr sz="1300" u="none">
                <a:latin typeface="Arial" charset="0"/>
              </a:defRPr>
            </a:lvl1pPr>
          </a:lstStyle>
          <a:p>
            <a:pPr>
              <a:defRPr/>
            </a:pPr>
            <a:endParaRPr lang="it-IT"/>
          </a:p>
        </p:txBody>
      </p:sp>
      <p:sp>
        <p:nvSpPr>
          <p:cNvPr id="7" name="Segnaposto numero diapositiva 6"/>
          <p:cNvSpPr>
            <a:spLocks noGrp="1"/>
          </p:cNvSpPr>
          <p:nvPr>
            <p:ph type="sldNum" sz="quarter" idx="5"/>
          </p:nvPr>
        </p:nvSpPr>
        <p:spPr>
          <a:xfrm>
            <a:off x="4021138" y="9721850"/>
            <a:ext cx="3076575" cy="512763"/>
          </a:xfrm>
          <a:prstGeom prst="rect">
            <a:avLst/>
          </a:prstGeom>
        </p:spPr>
        <p:txBody>
          <a:bodyPr vert="horz" lIns="99057" tIns="49528" rIns="99057" bIns="49528" rtlCol="0" anchor="b"/>
          <a:lstStyle>
            <a:lvl1pPr algn="r">
              <a:defRPr sz="1300" u="none">
                <a:latin typeface="Arial" charset="0"/>
              </a:defRPr>
            </a:lvl1pPr>
          </a:lstStyle>
          <a:p>
            <a:pPr>
              <a:defRPr/>
            </a:pPr>
            <a:fld id="{0FFEE13C-FF23-4B52-A5AD-022414C5CE0F}"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p:spPr>
      </p:sp>
      <p:sp>
        <p:nvSpPr>
          <p:cNvPr id="68611"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963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696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55A1B9-0ED1-4145-A214-6925FC7228A4}" type="slidenum">
              <a:rPr lang="it-IT" smtClean="0">
                <a:latin typeface="Arial" pitchFamily="34" charset="0"/>
              </a:rPr>
              <a:pPr/>
              <a:t>25</a:t>
            </a:fld>
            <a:endParaRPr lang="it-IT">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065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7066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EA566B-B7B7-456B-A21E-D945ACCD542C}" type="slidenum">
              <a:rPr lang="it-IT" smtClean="0">
                <a:latin typeface="Arial" pitchFamily="34" charset="0"/>
              </a:rPr>
              <a:pPr/>
              <a:t>26</a:t>
            </a:fld>
            <a:endParaRPr lang="it-IT">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270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7270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264F29-F541-4AA3-AF6A-D62998CAA643}" type="slidenum">
              <a:rPr lang="it-IT" smtClean="0">
                <a:latin typeface="Arial" pitchFamily="34" charset="0"/>
              </a:rPr>
              <a:pPr/>
              <a:t>27</a:t>
            </a:fld>
            <a:endParaRPr lang="it-IT">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373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737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DFD721-0F92-4CF4-B844-081A652B1D37}" type="slidenum">
              <a:rPr lang="it-IT" smtClean="0">
                <a:latin typeface="Arial" pitchFamily="34" charset="0"/>
              </a:rPr>
              <a:pPr/>
              <a:t>28</a:t>
            </a:fld>
            <a:endParaRPr lang="it-IT">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577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757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DBC863-762B-4377-8B9E-1D5440062C98}" type="slidenum">
              <a:rPr lang="it-IT" smtClean="0">
                <a:latin typeface="Arial" pitchFamily="34" charset="0"/>
              </a:rPr>
              <a:pPr/>
              <a:t>29</a:t>
            </a:fld>
            <a:endParaRPr lang="it-IT">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680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7680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9EC459-F340-484B-BD40-1A45CDD47DBF}" type="slidenum">
              <a:rPr lang="it-IT" smtClean="0">
                <a:latin typeface="Arial" pitchFamily="34" charset="0"/>
              </a:rPr>
              <a:pPr/>
              <a:t>30</a:t>
            </a:fld>
            <a:endParaRPr lang="it-IT">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885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788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27B2CF-FB0E-4302-8D8F-C2252F8D36F0}" type="slidenum">
              <a:rPr lang="it-IT" smtClean="0">
                <a:latin typeface="Arial" pitchFamily="34" charset="0"/>
              </a:rPr>
              <a:pPr/>
              <a:t>31</a:t>
            </a:fld>
            <a:endParaRPr lang="it-IT">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089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809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4EA987-092B-43CD-B644-D66C496EF446}" type="slidenum">
              <a:rPr lang="it-IT" smtClean="0">
                <a:latin typeface="Arial" pitchFamily="34" charset="0"/>
              </a:rPr>
              <a:pPr/>
              <a:t>33</a:t>
            </a:fld>
            <a:endParaRPr lang="it-IT">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192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8192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E77136-B83B-4CB4-B653-A2611BD159EA}" type="slidenum">
              <a:rPr lang="it-IT" smtClean="0">
                <a:latin typeface="Arial" pitchFamily="34" charset="0"/>
              </a:rPr>
              <a:pPr/>
              <a:t>34</a:t>
            </a:fld>
            <a:endParaRPr lang="it-IT">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294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8294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F7E0F4-7BDC-4162-B768-2424634DB516}" type="slidenum">
              <a:rPr lang="it-IT" smtClean="0">
                <a:latin typeface="Arial" pitchFamily="34" charset="0"/>
              </a:rPr>
              <a:pPr/>
              <a:t>45</a:t>
            </a:fld>
            <a:endParaRPr lang="it-IT">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499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8499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6CD98E-340D-49BF-A7BA-A1F27E035802}" type="slidenum">
              <a:rPr lang="it-IT" smtClean="0">
                <a:latin typeface="Arial" pitchFamily="34" charset="0"/>
              </a:rPr>
              <a:pPr/>
              <a:t>46</a:t>
            </a:fld>
            <a:endParaRPr lang="it-IT">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601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860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3A2F28-2687-486A-A08F-9914429EE330}" type="slidenum">
              <a:rPr lang="it-IT" smtClean="0">
                <a:latin typeface="Arial" pitchFamily="34" charset="0"/>
              </a:rPr>
              <a:pPr/>
              <a:t>47</a:t>
            </a:fld>
            <a:endParaRPr lang="it-IT">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70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870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2BB719-BC04-4789-8FAF-09EC76540205}" type="slidenum">
              <a:rPr lang="it-IT" smtClean="0">
                <a:latin typeface="Arial" pitchFamily="34" charset="0"/>
              </a:rPr>
              <a:pPr/>
              <a:t>53</a:t>
            </a:fld>
            <a:endParaRPr lang="it-IT">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806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8806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E3A562-9D41-44D0-8C9A-813874556D67}" type="slidenum">
              <a:rPr lang="it-IT" smtClean="0">
                <a:latin typeface="Arial" pitchFamily="34" charset="0"/>
              </a:rPr>
              <a:pPr/>
              <a:t>54</a:t>
            </a:fld>
            <a:endParaRPr lang="it-IT">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011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90116" name="Segnaposto numero diapositiva 3"/>
          <p:cNvSpPr txBox="1">
            <a:spLocks noGrp="1"/>
          </p:cNvSpPr>
          <p:nvPr/>
        </p:nvSpPr>
        <p:spPr bwMode="auto">
          <a:xfrm>
            <a:off x="4021138" y="9721850"/>
            <a:ext cx="3076575" cy="512763"/>
          </a:xfrm>
          <a:prstGeom prst="rect">
            <a:avLst/>
          </a:prstGeom>
          <a:noFill/>
          <a:ln w="9525">
            <a:noFill/>
            <a:miter lim="800000"/>
            <a:headEnd/>
            <a:tailEnd/>
          </a:ln>
        </p:spPr>
        <p:txBody>
          <a:bodyPr lIns="99057" tIns="49528" rIns="99057" bIns="49528" anchor="b"/>
          <a:lstStyle/>
          <a:p>
            <a:pPr algn="r" defTabSz="990600"/>
            <a:fld id="{A4418549-2944-427B-B4F6-ED217D477168}" type="slidenum">
              <a:rPr lang="it-IT" sz="1300"/>
              <a:pPr algn="r" defTabSz="990600"/>
              <a:t>60</a:t>
            </a:fld>
            <a:endParaRPr lang="it-IT"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113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91140" name="Segnaposto numero diapositiva 3"/>
          <p:cNvSpPr txBox="1">
            <a:spLocks noGrp="1"/>
          </p:cNvSpPr>
          <p:nvPr/>
        </p:nvSpPr>
        <p:spPr bwMode="auto">
          <a:xfrm>
            <a:off x="4021138" y="9721850"/>
            <a:ext cx="3076575" cy="512763"/>
          </a:xfrm>
          <a:prstGeom prst="rect">
            <a:avLst/>
          </a:prstGeom>
          <a:noFill/>
          <a:ln w="9525">
            <a:noFill/>
            <a:miter lim="800000"/>
            <a:headEnd/>
            <a:tailEnd/>
          </a:ln>
        </p:spPr>
        <p:txBody>
          <a:bodyPr lIns="99057" tIns="49528" rIns="99057" bIns="49528" anchor="b"/>
          <a:lstStyle/>
          <a:p>
            <a:pPr algn="r" defTabSz="990600"/>
            <a:fld id="{BBC312BF-52BC-487B-A746-B615BC59C327}" type="slidenum">
              <a:rPr lang="it-IT" sz="1300"/>
              <a:pPr algn="r" defTabSz="990600"/>
              <a:t>61</a:t>
            </a:fld>
            <a:endParaRPr lang="it-IT"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216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921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4C3DAF-0578-4705-9790-275841B0A85E}" type="slidenum">
              <a:rPr lang="it-IT" smtClean="0">
                <a:latin typeface="Arial" pitchFamily="34" charset="0"/>
              </a:rPr>
              <a:pPr/>
              <a:t>62</a:t>
            </a:fld>
            <a:endParaRPr lang="it-IT">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318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9318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A51F22-FCA7-461D-801D-A3407EE8F368}" type="slidenum">
              <a:rPr lang="it-IT" smtClean="0">
                <a:latin typeface="Arial" pitchFamily="34" charset="0"/>
              </a:rPr>
              <a:pPr/>
              <a:t>63</a:t>
            </a:fld>
            <a:endParaRPr lang="it-IT">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830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9830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02CF9A-1EB6-4F81-82D1-BC3803C6B4FF}" type="slidenum">
              <a:rPr lang="it-IT" smtClean="0">
                <a:latin typeface="Arial" pitchFamily="34" charset="0"/>
              </a:rPr>
              <a:pPr/>
              <a:t>64</a:t>
            </a:fld>
            <a:endParaRPr lang="it-IT">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extLst>
      <p:ext uri="{BB962C8B-B14F-4D97-AF65-F5344CB8AC3E}">
        <p14:creationId xmlns:p14="http://schemas.microsoft.com/office/powerpoint/2010/main" val="195285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475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747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C2CEFE-0C9A-4B9F-B42B-931BC3477925}" type="slidenum">
              <a:rPr lang="it-IT" smtClean="0">
                <a:latin typeface="Arial" pitchFamily="34" charset="0"/>
              </a:rPr>
              <a:pPr/>
              <a:t>21</a:t>
            </a:fld>
            <a:endParaRPr lang="it-IT">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782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7782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89A4D-E659-404C-ADA7-F37857EA2CE1}" type="slidenum">
              <a:rPr lang="it-IT" smtClean="0">
                <a:latin typeface="Arial" pitchFamily="34" charset="0"/>
              </a:rPr>
              <a:pPr/>
              <a:t>22</a:t>
            </a:fld>
            <a:endParaRPr lang="it-IT">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pPr>
              <a:defRPr/>
            </a:pPr>
            <a:endParaRPr lang="it-IT"/>
          </a:p>
        </p:txBody>
      </p:sp>
      <p:sp>
        <p:nvSpPr>
          <p:cNvPr id="5" name="Segnaposto piè di pagina 4"/>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6" name="Segnaposto numero diapositiva 5"/>
          <p:cNvSpPr>
            <a:spLocks noGrp="1"/>
          </p:cNvSpPr>
          <p:nvPr>
            <p:ph type="sldNum" sz="quarter" idx="12"/>
          </p:nvPr>
        </p:nvSpPr>
        <p:spPr/>
        <p:txBody>
          <a:bodyPr/>
          <a:lstStyle/>
          <a:p>
            <a:pPr>
              <a:defRPr/>
            </a:pPr>
            <a:fld id="{1EB97F55-46CD-4875-840A-466ED7BF8F18}" type="slidenum">
              <a:rPr lang="it-IT" smtClean="0"/>
              <a:pPr>
                <a:defRPr/>
              </a:pPr>
              <a:t>‹N›</a:t>
            </a:fld>
            <a:endParaRPr lang="it-IT"/>
          </a:p>
        </p:txBody>
      </p:sp>
    </p:spTree>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endParaRPr lang="it-IT"/>
          </a:p>
        </p:txBody>
      </p:sp>
      <p:sp>
        <p:nvSpPr>
          <p:cNvPr id="5" name="Segnaposto piè di pagina 4"/>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6" name="Segnaposto numero diapositiva 5"/>
          <p:cNvSpPr>
            <a:spLocks noGrp="1"/>
          </p:cNvSpPr>
          <p:nvPr>
            <p:ph type="sldNum" sz="quarter" idx="12"/>
          </p:nvPr>
        </p:nvSpPr>
        <p:spPr/>
        <p:txBody>
          <a:bodyPr/>
          <a:lstStyle/>
          <a:p>
            <a:pPr>
              <a:defRPr/>
            </a:pPr>
            <a:fld id="{F57C9DA9-9AA1-4A28-A733-8F1DED98DD31}" type="slidenum">
              <a:rPr lang="it-IT" smtClean="0"/>
              <a:pPr>
                <a:defRPr/>
              </a:pPr>
              <a:t>‹N›</a:t>
            </a:fld>
            <a:endParaRPr lang="it-IT"/>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endParaRPr lang="it-IT"/>
          </a:p>
        </p:txBody>
      </p:sp>
      <p:sp>
        <p:nvSpPr>
          <p:cNvPr id="5" name="Segnaposto piè di pagina 4"/>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6" name="Segnaposto numero diapositiva 5"/>
          <p:cNvSpPr>
            <a:spLocks noGrp="1"/>
          </p:cNvSpPr>
          <p:nvPr>
            <p:ph type="sldNum" sz="quarter" idx="12"/>
          </p:nvPr>
        </p:nvSpPr>
        <p:spPr/>
        <p:txBody>
          <a:bodyPr/>
          <a:lstStyle/>
          <a:p>
            <a:pPr>
              <a:defRPr/>
            </a:pPr>
            <a:fld id="{D2FC6DB2-5337-4A1C-8DC3-ADCB33A63D15}" type="slidenum">
              <a:rPr lang="it-IT" smtClean="0"/>
              <a:pPr>
                <a:defRPr/>
              </a:pPr>
              <a:t>‹N›</a:t>
            </a:fld>
            <a:endParaRPr lang="it-IT"/>
          </a:p>
        </p:txBody>
      </p:sp>
    </p:spTree>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SmartArt 2"/>
          <p:cNvSpPr>
            <a:spLocks noGrp="1"/>
          </p:cNvSpPr>
          <p:nvPr>
            <p:ph type="dgm" idx="1"/>
          </p:nvPr>
        </p:nvSpPr>
        <p:spPr>
          <a:xfrm>
            <a:off x="457200" y="1600200"/>
            <a:ext cx="8229600" cy="4495800"/>
          </a:xfrm>
        </p:spPr>
        <p:txBody>
          <a:bodyPr/>
          <a:lstStyle/>
          <a:p>
            <a:pPr lvl="0"/>
            <a:endParaRPr lang="it-IT" noProof="0"/>
          </a:p>
        </p:txBody>
      </p:sp>
      <p:sp>
        <p:nvSpPr>
          <p:cNvPr id="4" name="Segnaposto data 3"/>
          <p:cNvSpPr>
            <a:spLocks noGrp="1"/>
          </p:cNvSpPr>
          <p:nvPr>
            <p:ph type="dt" sz="half" idx="10"/>
          </p:nvPr>
        </p:nvSpPr>
        <p:spPr>
          <a:xfrm>
            <a:off x="457200" y="6248400"/>
            <a:ext cx="2133600" cy="457200"/>
          </a:xfrm>
        </p:spPr>
        <p:txBody>
          <a:bodyPr/>
          <a:lstStyle>
            <a:lvl1pPr>
              <a:defRPr/>
            </a:lvl1pPr>
          </a:lstStyle>
          <a:p>
            <a:pPr>
              <a:defRPr/>
            </a:pPr>
            <a:endParaRPr lang="it-IT"/>
          </a:p>
        </p:txBody>
      </p:sp>
      <p:sp>
        <p:nvSpPr>
          <p:cNvPr id="5" name="Segnaposto piè di pagina 4"/>
          <p:cNvSpPr>
            <a:spLocks noGrp="1"/>
          </p:cNvSpPr>
          <p:nvPr>
            <p:ph type="ftr" sz="quarter" idx="11"/>
          </p:nvPr>
        </p:nvSpPr>
        <p:spPr>
          <a:xfrm>
            <a:off x="3124200" y="6248400"/>
            <a:ext cx="2895600" cy="457200"/>
          </a:xfrm>
        </p:spPr>
        <p:txBody>
          <a:bodyPr/>
          <a:lstStyle>
            <a:lvl1pPr>
              <a:defRPr/>
            </a:lvl1pPr>
          </a:lstStyle>
          <a:p>
            <a:pPr>
              <a:defRPr/>
            </a:pPr>
            <a:r>
              <a:rPr lang="it-IT"/>
              <a:t>dott. ing. mario de marco</a:t>
            </a:r>
          </a:p>
        </p:txBody>
      </p:sp>
      <p:sp>
        <p:nvSpPr>
          <p:cNvPr id="6" name="Segnaposto numero diapositiva 5"/>
          <p:cNvSpPr>
            <a:spLocks noGrp="1"/>
          </p:cNvSpPr>
          <p:nvPr>
            <p:ph type="sldNum" sz="quarter" idx="12"/>
          </p:nvPr>
        </p:nvSpPr>
        <p:spPr>
          <a:xfrm>
            <a:off x="6553200" y="6248400"/>
            <a:ext cx="2133600" cy="457200"/>
          </a:xfrm>
        </p:spPr>
        <p:txBody>
          <a:bodyPr/>
          <a:lstStyle>
            <a:lvl1pPr>
              <a:defRPr/>
            </a:lvl1pPr>
          </a:lstStyle>
          <a:p>
            <a:pPr>
              <a:defRPr/>
            </a:pPr>
            <a:fld id="{2F6FEDDD-91CB-451A-9153-158A33F599CD}" type="slidenum">
              <a:rPr lang="it-IT"/>
              <a:pPr>
                <a:defRPr/>
              </a:pPr>
              <a:t>‹N›</a:t>
            </a:fld>
            <a:endParaRPr lang="it-IT"/>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53" i="1">
                <a:solidFill>
                  <a:srgbClr val="001F5F"/>
                </a:solidFill>
                <a:latin typeface="Calibri"/>
                <a:cs typeface="Calibri"/>
              </a:defRPr>
            </a:lvl1pPr>
          </a:lstStyle>
          <a:p>
            <a:pPr marL="8645"/>
            <a:r>
              <a:rPr lang="it-IT" spc="-11"/>
              <a:t>Comando Provinciale dei Vigili del Fuoco di Caserta  </a:t>
            </a:r>
            <a:endParaRPr lang="it-IT"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E0D7B1F-3204-4D9A-AC32-D78546C520AA}" type="datetime1">
              <a:rPr lang="en-US" smtClean="0"/>
              <a:t>4/12/2018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84305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endParaRPr lang="it-IT"/>
          </a:p>
        </p:txBody>
      </p:sp>
      <p:sp>
        <p:nvSpPr>
          <p:cNvPr id="5" name="Segnaposto piè di pagina 4"/>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6" name="Segnaposto numero diapositiva 5"/>
          <p:cNvSpPr>
            <a:spLocks noGrp="1"/>
          </p:cNvSpPr>
          <p:nvPr>
            <p:ph type="sldNum" sz="quarter" idx="12"/>
          </p:nvPr>
        </p:nvSpPr>
        <p:spPr/>
        <p:txBody>
          <a:bodyPr/>
          <a:lstStyle/>
          <a:p>
            <a:pPr>
              <a:defRPr/>
            </a:pPr>
            <a:fld id="{34DCA1DE-4536-417C-9A9C-D730A5C5BF31}" type="slidenum">
              <a:rPr lang="it-IT" smtClean="0"/>
              <a:pPr>
                <a:defRPr/>
              </a:pPr>
              <a:t>‹N›</a:t>
            </a:fld>
            <a:endParaRPr lang="it-IT"/>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pPr>
              <a:defRPr/>
            </a:pPr>
            <a:endParaRPr lang="it-IT"/>
          </a:p>
        </p:txBody>
      </p:sp>
      <p:sp>
        <p:nvSpPr>
          <p:cNvPr id="5" name="Segnaposto piè di pagina 4"/>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6" name="Segnaposto numero diapositiva 5"/>
          <p:cNvSpPr>
            <a:spLocks noGrp="1"/>
          </p:cNvSpPr>
          <p:nvPr>
            <p:ph type="sldNum" sz="quarter" idx="12"/>
          </p:nvPr>
        </p:nvSpPr>
        <p:spPr/>
        <p:txBody>
          <a:bodyPr/>
          <a:lstStyle/>
          <a:p>
            <a:pPr>
              <a:defRPr/>
            </a:pPr>
            <a:fld id="{FA390845-5C58-47FD-B79F-9ECFBD90519F}" type="slidenum">
              <a:rPr lang="it-IT" smtClean="0"/>
              <a:pPr>
                <a:defRPr/>
              </a:pPr>
              <a:t>‹N›</a:t>
            </a:fld>
            <a:endParaRPr lang="it-IT"/>
          </a:p>
        </p:txBody>
      </p:sp>
    </p:spTree>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a:defRPr/>
            </a:pPr>
            <a:endParaRPr lang="it-IT"/>
          </a:p>
        </p:txBody>
      </p:sp>
      <p:sp>
        <p:nvSpPr>
          <p:cNvPr id="6" name="Segnaposto piè di pagina 5"/>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7" name="Segnaposto numero diapositiva 6"/>
          <p:cNvSpPr>
            <a:spLocks noGrp="1"/>
          </p:cNvSpPr>
          <p:nvPr>
            <p:ph type="sldNum" sz="quarter" idx="12"/>
          </p:nvPr>
        </p:nvSpPr>
        <p:spPr/>
        <p:txBody>
          <a:bodyPr/>
          <a:lstStyle/>
          <a:p>
            <a:pPr>
              <a:defRPr/>
            </a:pPr>
            <a:fld id="{A0E66DC6-F2E7-4C5D-9EED-B70F7838F29E}" type="slidenum">
              <a:rPr lang="it-IT" smtClean="0"/>
              <a:pPr>
                <a:defRPr/>
              </a:pPr>
              <a:t>‹N›</a:t>
            </a:fld>
            <a:endParaRPr lang="it-IT"/>
          </a:p>
        </p:txBody>
      </p:sp>
    </p:spTree>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a:defRPr/>
            </a:pPr>
            <a:endParaRPr lang="it-IT"/>
          </a:p>
        </p:txBody>
      </p:sp>
      <p:sp>
        <p:nvSpPr>
          <p:cNvPr id="8" name="Segnaposto piè di pagina 7"/>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9" name="Segnaposto numero diapositiva 8"/>
          <p:cNvSpPr>
            <a:spLocks noGrp="1"/>
          </p:cNvSpPr>
          <p:nvPr>
            <p:ph type="sldNum" sz="quarter" idx="12"/>
          </p:nvPr>
        </p:nvSpPr>
        <p:spPr/>
        <p:txBody>
          <a:bodyPr/>
          <a:lstStyle/>
          <a:p>
            <a:pPr>
              <a:defRPr/>
            </a:pPr>
            <a:fld id="{4871E6D5-348F-40E7-AFC6-E129E60BFF31}" type="slidenum">
              <a:rPr lang="it-IT" smtClean="0"/>
              <a:pPr>
                <a:defRPr/>
              </a:pPr>
              <a:t>‹N›</a:t>
            </a:fld>
            <a:endParaRPr lang="it-IT"/>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pPr>
              <a:defRPr/>
            </a:pPr>
            <a:endParaRPr lang="it-IT"/>
          </a:p>
        </p:txBody>
      </p:sp>
      <p:sp>
        <p:nvSpPr>
          <p:cNvPr id="4" name="Segnaposto piè di pagina 3"/>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5" name="Segnaposto numero diapositiva 4"/>
          <p:cNvSpPr>
            <a:spLocks noGrp="1"/>
          </p:cNvSpPr>
          <p:nvPr>
            <p:ph type="sldNum" sz="quarter" idx="12"/>
          </p:nvPr>
        </p:nvSpPr>
        <p:spPr/>
        <p:txBody>
          <a:bodyPr/>
          <a:lstStyle/>
          <a:p>
            <a:pPr>
              <a:defRPr/>
            </a:pPr>
            <a:fld id="{A64B6FFC-6979-4299-A6B7-898647528274}" type="slidenum">
              <a:rPr lang="it-IT" smtClean="0"/>
              <a:pPr>
                <a:defRPr/>
              </a:pPr>
              <a:t>‹N›</a:t>
            </a:fld>
            <a:endParaRPr lang="it-IT"/>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endParaRPr lang="it-IT"/>
          </a:p>
        </p:txBody>
      </p:sp>
      <p:sp>
        <p:nvSpPr>
          <p:cNvPr id="3" name="Segnaposto piè di pagina 2"/>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4" name="Segnaposto numero diapositiva 3"/>
          <p:cNvSpPr>
            <a:spLocks noGrp="1"/>
          </p:cNvSpPr>
          <p:nvPr>
            <p:ph type="sldNum" sz="quarter" idx="12"/>
          </p:nvPr>
        </p:nvSpPr>
        <p:spPr/>
        <p:txBody>
          <a:bodyPr/>
          <a:lstStyle/>
          <a:p>
            <a:pPr>
              <a:defRPr/>
            </a:pPr>
            <a:fld id="{9A482D6A-06FC-475A-8448-08FE2BBFE38F}" type="slidenum">
              <a:rPr lang="it-IT" smtClean="0"/>
              <a:pPr>
                <a:defRPr/>
              </a:pPr>
              <a:t>‹N›</a:t>
            </a:fld>
            <a:endParaRPr lang="it-IT"/>
          </a:p>
        </p:txBody>
      </p:sp>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a:defRPr/>
            </a:pPr>
            <a:endParaRPr lang="it-IT"/>
          </a:p>
        </p:txBody>
      </p:sp>
      <p:sp>
        <p:nvSpPr>
          <p:cNvPr id="6" name="Segnaposto piè di pagina 5"/>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7" name="Segnaposto numero diapositiva 6"/>
          <p:cNvSpPr>
            <a:spLocks noGrp="1"/>
          </p:cNvSpPr>
          <p:nvPr>
            <p:ph type="sldNum" sz="quarter" idx="12"/>
          </p:nvPr>
        </p:nvSpPr>
        <p:spPr/>
        <p:txBody>
          <a:bodyPr/>
          <a:lstStyle/>
          <a:p>
            <a:pPr>
              <a:defRPr/>
            </a:pPr>
            <a:fld id="{952E7D4C-3F38-4BAE-AA93-462547A15042}" type="slidenum">
              <a:rPr lang="it-IT" smtClean="0"/>
              <a:pPr>
                <a:defRPr/>
              </a:pPr>
              <a:t>‹N›</a:t>
            </a:fld>
            <a:endParaRPr lang="it-IT"/>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a:defRPr/>
            </a:pPr>
            <a:endParaRPr lang="it-IT"/>
          </a:p>
        </p:txBody>
      </p:sp>
      <p:sp>
        <p:nvSpPr>
          <p:cNvPr id="6" name="Segnaposto piè di pagina 5"/>
          <p:cNvSpPr>
            <a:spLocks noGrp="1"/>
          </p:cNvSpPr>
          <p:nvPr>
            <p:ph type="ftr" sz="quarter" idx="11"/>
          </p:nvPr>
        </p:nvSpPr>
        <p:spPr/>
        <p:txBody>
          <a:body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7" name="Segnaposto numero diapositiva 6"/>
          <p:cNvSpPr>
            <a:spLocks noGrp="1"/>
          </p:cNvSpPr>
          <p:nvPr>
            <p:ph type="sldNum" sz="quarter" idx="12"/>
          </p:nvPr>
        </p:nvSpPr>
        <p:spPr/>
        <p:txBody>
          <a:bodyPr/>
          <a:lstStyle/>
          <a:p>
            <a:pPr>
              <a:defRPr/>
            </a:pPr>
            <a:fld id="{7646C56D-FF3F-4D68-85D0-40AA418401F8}" type="slidenum">
              <a:rPr lang="it-IT" smtClean="0"/>
              <a:pPr>
                <a:defRPr/>
              </a:pPr>
              <a:t>‹N›</a:t>
            </a:fld>
            <a:endParaRPr lang="it-IT"/>
          </a:p>
        </p:txBody>
      </p:sp>
    </p:spTree>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it-IT"/>
              <a:t>Ministero dell’Interno</a:t>
            </a:r>
            <a:br>
              <a:rPr lang="it-IT"/>
            </a:br>
            <a:r>
              <a:rPr lang="it-IT"/>
              <a:t>Dipartimento dei Vigili del Fuoco, del Soccorso Pubblico e della Difesa Civile</a:t>
            </a:r>
            <a:br>
              <a:rPr lang="it-IT"/>
            </a:br>
            <a:r>
              <a:rPr lang="it-IT" sz="1200"/>
              <a:t>Direzione Centrale per la Prevenzione e la Sicurezza Tecnica</a:t>
            </a: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8359B6A-464D-4865-9262-BD1E9DE76CAC}" type="slidenum">
              <a:rPr lang="it-IT" smtClean="0"/>
              <a:pPr>
                <a:defRPr/>
              </a:pPr>
              <a:t>‹N›</a:t>
            </a:fld>
            <a:endParaRPr lang="it-IT"/>
          </a:p>
        </p:txBody>
      </p:sp>
    </p:spTree>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Lst>
  <p:transition>
    <p:wedge/>
  </p:transition>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NUL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5.jpg"/><Relationship Id="rId4" Type="http://schemas.openxmlformats.org/officeDocument/2006/relationships/image" Target="../media/image114.jp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28.gif"/><Relationship Id="rId4" Type="http://schemas.openxmlformats.org/officeDocument/2006/relationships/image" Target="../media/image127.gif"/></Relationships>
</file>

<file path=ppt/slides/_rels/slide159.xml.rels><?xml version="1.0" encoding="UTF-8" standalone="yes"?>
<Relationships xmlns="http://schemas.openxmlformats.org/package/2006/relationships"><Relationship Id="rId3" Type="http://schemas.openxmlformats.org/officeDocument/2006/relationships/hyperlink" Target="http://www.seton.it/media/catalog/product/cache/1/image/9df78eab33525d08d6e5fb8d27136e95/SET-PLEX7.jpg" TargetMode="External"/><Relationship Id="rId2" Type="http://schemas.openxmlformats.org/officeDocument/2006/relationships/image" Target="../media/image129.jpeg"/><Relationship Id="rId1" Type="http://schemas.openxmlformats.org/officeDocument/2006/relationships/slideLayout" Target="../slideLayouts/slideLayout1.xml"/><Relationship Id="rId4" Type="http://schemas.openxmlformats.org/officeDocument/2006/relationships/image" Target="../media/image130.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0.xml.rels><?xml version="1.0" encoding="UTF-8" standalone="yes"?>
<Relationships xmlns="http://schemas.openxmlformats.org/package/2006/relationships"><Relationship Id="rId3" Type="http://schemas.openxmlformats.org/officeDocument/2006/relationships/hyperlink" Target="http://www.seton.it/media/catalog/product/cache/1/image/9df78eab33525d08d6e5fb8d27136e95/SET-PLEX7.jpg" TargetMode="External"/><Relationship Id="rId2" Type="http://schemas.openxmlformats.org/officeDocument/2006/relationships/image" Target="../media/image131.emf"/><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33.jpeg"/><Relationship Id="rId4" Type="http://schemas.openxmlformats.org/officeDocument/2006/relationships/image" Target="../media/image132.jpeg"/></Relationships>
</file>

<file path=ppt/slides/_rels/slide1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4.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8.em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61.emf"/><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65.e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0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1.emf"/><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3.emf"/><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6.em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7.e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79.emf"/><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80.e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10.jpeg"/><Relationship Id="rId7" Type="http://schemas.openxmlformats.org/officeDocument/2006/relationships/image" Target="../media/image186.emf"/><Relationship Id="rId2" Type="http://schemas.openxmlformats.org/officeDocument/2006/relationships/image" Target="../media/image182.emf"/><Relationship Id="rId1" Type="http://schemas.openxmlformats.org/officeDocument/2006/relationships/slideLayout" Target="../slideLayouts/slideLayout2.xml"/><Relationship Id="rId6" Type="http://schemas.openxmlformats.org/officeDocument/2006/relationships/image" Target="../media/image185.emf"/><Relationship Id="rId5" Type="http://schemas.openxmlformats.org/officeDocument/2006/relationships/image" Target="../media/image184.emf"/><Relationship Id="rId4" Type="http://schemas.openxmlformats.org/officeDocument/2006/relationships/image" Target="../media/image183.emf"/><Relationship Id="rId9" Type="http://schemas.openxmlformats.org/officeDocument/2006/relationships/image" Target="../media/image188.emf"/></Relationships>
</file>

<file path=ppt/slides/_rels/slide2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89.emf"/><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91.em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92.em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93.emf"/><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9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95.emf"/><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96.emf"/><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vigilfuoco.i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image" Target="../media/image1.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146" name="Segnaposto numero diapositiva 5"/>
          <p:cNvSpPr>
            <a:spLocks noGrp="1"/>
          </p:cNvSpPr>
          <p:nvPr>
            <p:ph type="sldNum" sz="quarter" idx="12"/>
          </p:nvPr>
        </p:nvSpPr>
        <p:spPr>
          <a:noFill/>
        </p:spPr>
        <p:txBody>
          <a:bodyPr/>
          <a:lstStyle/>
          <a:p>
            <a:fld id="{B1548308-A812-425E-9BE2-E93E499CC2DF}" type="slidenum">
              <a:rPr lang="it-IT" smtClean="0"/>
              <a:pPr/>
              <a:t>1</a:t>
            </a:fld>
            <a:endParaRPr lang="it-IT"/>
          </a:p>
        </p:txBody>
      </p:sp>
      <p:sp>
        <p:nvSpPr>
          <p:cNvPr id="2050" name="Rectangle 2"/>
          <p:cNvSpPr>
            <a:spLocks noGrp="1" noChangeArrowheads="1"/>
          </p:cNvSpPr>
          <p:nvPr>
            <p:ph type="ctrTitle"/>
          </p:nvPr>
        </p:nvSpPr>
        <p:spPr>
          <a:xfrm>
            <a:off x="685800" y="1412875"/>
            <a:ext cx="7772400" cy="2187575"/>
          </a:xfrm>
          <a:noFill/>
        </p:spPr>
        <p:txBody>
          <a:bodyPr>
            <a:normAutofit/>
          </a:bodyPr>
          <a:lstStyle/>
          <a:p>
            <a:pPr eaLnBrk="1" hangingPunct="1">
              <a:defRPr/>
            </a:pPr>
            <a:r>
              <a:rPr lang="it-IT" sz="4800" b="1" dirty="0">
                <a:solidFill>
                  <a:srgbClr val="FF0000"/>
                </a:solidFill>
              </a:rPr>
              <a:t>Corso</a:t>
            </a:r>
            <a:br>
              <a:rPr lang="it-IT" sz="4800" b="1" dirty="0">
                <a:solidFill>
                  <a:srgbClr val="FF0000"/>
                </a:solidFill>
              </a:rPr>
            </a:br>
            <a:endParaRPr lang="it-IT" sz="4800" b="1" dirty="0">
              <a:solidFill>
                <a:srgbClr val="FF0000"/>
              </a:solidFill>
            </a:endParaRPr>
          </a:p>
        </p:txBody>
      </p:sp>
      <p:sp>
        <p:nvSpPr>
          <p:cNvPr id="2051" name="Rectangle 3"/>
          <p:cNvSpPr>
            <a:spLocks noGrp="1" noChangeArrowheads="1"/>
          </p:cNvSpPr>
          <p:nvPr>
            <p:ph type="subTitle" idx="1"/>
          </p:nvPr>
        </p:nvSpPr>
        <p:spPr>
          <a:noFill/>
        </p:spPr>
        <p:txBody>
          <a:bodyPr>
            <a:normAutofit fontScale="92500" lnSpcReduction="20000"/>
          </a:bodyPr>
          <a:lstStyle/>
          <a:p>
            <a:pPr eaLnBrk="1" hangingPunct="1">
              <a:defRPr/>
            </a:pPr>
            <a:r>
              <a:rPr lang="it-IT" sz="4000" b="1" i="1" dirty="0">
                <a:solidFill>
                  <a:srgbClr val="FF0000"/>
                </a:solidFill>
              </a:rPr>
              <a:t>PREVENZIONE INCENDI</a:t>
            </a:r>
          </a:p>
          <a:p>
            <a:pPr eaLnBrk="1" hangingPunct="1">
              <a:defRPr/>
            </a:pPr>
            <a:r>
              <a:rPr lang="it-IT" sz="4000" b="1" i="1" dirty="0">
                <a:solidFill>
                  <a:srgbClr val="FF0000"/>
                </a:solidFill>
              </a:rPr>
              <a:t>DPR 151-2011</a:t>
            </a:r>
          </a:p>
          <a:p>
            <a:pPr eaLnBrk="1" hangingPunct="1">
              <a:defRPr/>
            </a:pPr>
            <a:r>
              <a:rPr lang="it-IT" sz="4000" b="1" i="1" dirty="0">
                <a:solidFill>
                  <a:srgbClr val="FF0000"/>
                </a:solidFill>
              </a:rPr>
              <a:t>DM 7-8-2012</a:t>
            </a:r>
          </a:p>
        </p:txBody>
      </p:sp>
      <p:sp>
        <p:nvSpPr>
          <p:cNvPr id="6149" name="Text Box 4"/>
          <p:cNvSpPr txBox="1">
            <a:spLocks noChangeArrowheads="1"/>
          </p:cNvSpPr>
          <p:nvPr/>
        </p:nvSpPr>
        <p:spPr bwMode="auto">
          <a:xfrm>
            <a:off x="2023923" y="5924550"/>
            <a:ext cx="5096154" cy="70788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it-IT" sz="2000" b="1" dirty="0">
                <a:solidFill>
                  <a:schemeClr val="bg1"/>
                </a:solidFill>
              </a:rPr>
              <a:t>Comando Provinciale Vigili del Fuoco </a:t>
            </a:r>
          </a:p>
          <a:p>
            <a:pPr algn="ctr">
              <a:defRPr/>
            </a:pPr>
            <a:r>
              <a:rPr lang="it-IT" sz="2000" b="1" dirty="0">
                <a:solidFill>
                  <a:schemeClr val="bg1"/>
                </a:solidFill>
              </a:rPr>
              <a:t>CASERTA</a:t>
            </a:r>
          </a:p>
        </p:txBody>
      </p:sp>
      <p:pic>
        <p:nvPicPr>
          <p:cNvPr id="3" name="Immagine 2">
            <a:extLst>
              <a:ext uri="{FF2B5EF4-FFF2-40B4-BE49-F238E27FC236}">
                <a16:creationId xmlns:a16="http://schemas.microsoft.com/office/drawing/2014/main" id="{85A0A73B-7DB8-4FB2-99D2-91C864CDD4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24"/>
            <a:ext cx="755576" cy="767082"/>
          </a:xfrm>
          <a:prstGeom prst="rect">
            <a:avLst/>
          </a:prstGeom>
        </p:spPr>
      </p:pic>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3066B24-D256-41DE-84FC-B870A57C08F5}"/>
              </a:ext>
            </a:extLst>
          </p:cNvPr>
          <p:cNvPicPr>
            <a:picLocks noChangeAspect="1"/>
          </p:cNvPicPr>
          <p:nvPr/>
        </p:nvPicPr>
        <p:blipFill>
          <a:blip r:embed="rId2"/>
          <a:stretch>
            <a:fillRect/>
          </a:stretch>
        </p:blipFill>
        <p:spPr>
          <a:xfrm>
            <a:off x="1870987" y="431866"/>
            <a:ext cx="5402026" cy="5994267"/>
          </a:xfrm>
          <a:prstGeom prst="rect">
            <a:avLst/>
          </a:prstGeom>
        </p:spPr>
      </p:pic>
      <p:pic>
        <p:nvPicPr>
          <p:cNvPr id="7" name="Immagine 6">
            <a:extLst>
              <a:ext uri="{FF2B5EF4-FFF2-40B4-BE49-F238E27FC236}">
                <a16:creationId xmlns:a16="http://schemas.microsoft.com/office/drawing/2014/main" id="{5237B408-6DDF-498C-9315-CD16C2948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E8DD10D6-BA9B-43D0-9222-8386B72783C4}"/>
              </a:ext>
            </a:extLst>
          </p:cNvPr>
          <p:cNvPicPr>
            <a:picLocks noChangeAspect="1"/>
          </p:cNvPicPr>
          <p:nvPr/>
        </p:nvPicPr>
        <p:blipFill>
          <a:blip r:embed="rId3"/>
          <a:stretch>
            <a:fillRect/>
          </a:stretch>
        </p:blipFill>
        <p:spPr>
          <a:xfrm>
            <a:off x="152400" y="930654"/>
            <a:ext cx="8839200" cy="5895975"/>
          </a:xfrm>
          <a:prstGeom prst="rect">
            <a:avLst/>
          </a:prstGeom>
        </p:spPr>
      </p:pic>
    </p:spTree>
    <p:extLst>
      <p:ext uri="{BB962C8B-B14F-4D97-AF65-F5344CB8AC3E}">
        <p14:creationId xmlns:p14="http://schemas.microsoft.com/office/powerpoint/2010/main" val="207756301"/>
      </p:ext>
    </p:extLst>
  </p:cSld>
  <p:clrMapOvr>
    <a:masterClrMapping/>
  </p:clrMapOvr>
  <p:transition>
    <p:wedg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CCC720E7-4367-4265-9FFE-289D5F7192EA}"/>
              </a:ext>
            </a:extLst>
          </p:cNvPr>
          <p:cNvPicPr>
            <a:picLocks noChangeAspect="1"/>
          </p:cNvPicPr>
          <p:nvPr/>
        </p:nvPicPr>
        <p:blipFill>
          <a:blip r:embed="rId3"/>
          <a:stretch>
            <a:fillRect/>
          </a:stretch>
        </p:blipFill>
        <p:spPr>
          <a:xfrm>
            <a:off x="323528" y="703637"/>
            <a:ext cx="8710934" cy="6154363"/>
          </a:xfrm>
          <a:prstGeom prst="rect">
            <a:avLst/>
          </a:prstGeom>
        </p:spPr>
      </p:pic>
    </p:spTree>
    <p:extLst>
      <p:ext uri="{BB962C8B-B14F-4D97-AF65-F5344CB8AC3E}">
        <p14:creationId xmlns:p14="http://schemas.microsoft.com/office/powerpoint/2010/main" val="227229718"/>
      </p:ext>
    </p:extLst>
  </p:cSld>
  <p:clrMapOvr>
    <a:masterClrMapping/>
  </p:clrMapOvr>
  <p:transition>
    <p:wedg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FD137325-F84E-4E02-A96A-B53F0DC3A375}"/>
              </a:ext>
            </a:extLst>
          </p:cNvPr>
          <p:cNvPicPr>
            <a:picLocks noChangeAspect="1"/>
          </p:cNvPicPr>
          <p:nvPr/>
        </p:nvPicPr>
        <p:blipFill>
          <a:blip r:embed="rId3"/>
          <a:stretch>
            <a:fillRect/>
          </a:stretch>
        </p:blipFill>
        <p:spPr>
          <a:xfrm>
            <a:off x="304800" y="767082"/>
            <a:ext cx="8534400" cy="6029325"/>
          </a:xfrm>
          <a:prstGeom prst="rect">
            <a:avLst/>
          </a:prstGeom>
        </p:spPr>
      </p:pic>
    </p:spTree>
    <p:extLst>
      <p:ext uri="{BB962C8B-B14F-4D97-AF65-F5344CB8AC3E}">
        <p14:creationId xmlns:p14="http://schemas.microsoft.com/office/powerpoint/2010/main" val="3876917742"/>
      </p:ext>
    </p:extLst>
  </p:cSld>
  <p:clrMapOvr>
    <a:masterClrMapping/>
  </p:clrMapOvr>
  <p:transition>
    <p:wedg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FCD238E6-C22F-4BC5-8621-58D60D50843F}"/>
              </a:ext>
            </a:extLst>
          </p:cNvPr>
          <p:cNvPicPr>
            <a:picLocks noChangeAspect="1"/>
          </p:cNvPicPr>
          <p:nvPr/>
        </p:nvPicPr>
        <p:blipFill>
          <a:blip r:embed="rId3"/>
          <a:stretch>
            <a:fillRect/>
          </a:stretch>
        </p:blipFill>
        <p:spPr>
          <a:xfrm>
            <a:off x="295275" y="767082"/>
            <a:ext cx="8553450" cy="5981700"/>
          </a:xfrm>
          <a:prstGeom prst="rect">
            <a:avLst/>
          </a:prstGeom>
        </p:spPr>
      </p:pic>
    </p:spTree>
    <p:extLst>
      <p:ext uri="{BB962C8B-B14F-4D97-AF65-F5344CB8AC3E}">
        <p14:creationId xmlns:p14="http://schemas.microsoft.com/office/powerpoint/2010/main" val="179314539"/>
      </p:ext>
    </p:extLst>
  </p:cSld>
  <p:clrMapOvr>
    <a:masterClrMapping/>
  </p:clrMapOvr>
  <p:transition>
    <p:wedg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605BA108-1AB7-4B16-9909-979B08036E51}"/>
              </a:ext>
            </a:extLst>
          </p:cNvPr>
          <p:cNvPicPr>
            <a:picLocks noChangeAspect="1"/>
          </p:cNvPicPr>
          <p:nvPr/>
        </p:nvPicPr>
        <p:blipFill>
          <a:blip r:embed="rId3"/>
          <a:stretch>
            <a:fillRect/>
          </a:stretch>
        </p:blipFill>
        <p:spPr>
          <a:xfrm>
            <a:off x="314325" y="763860"/>
            <a:ext cx="8515350" cy="6057900"/>
          </a:xfrm>
          <a:prstGeom prst="rect">
            <a:avLst/>
          </a:prstGeom>
        </p:spPr>
      </p:pic>
    </p:spTree>
    <p:extLst>
      <p:ext uri="{BB962C8B-B14F-4D97-AF65-F5344CB8AC3E}">
        <p14:creationId xmlns:p14="http://schemas.microsoft.com/office/powerpoint/2010/main" val="1313858558"/>
      </p:ext>
    </p:extLst>
  </p:cSld>
  <p:clrMapOvr>
    <a:masterClrMapping/>
  </p:clrMapOvr>
  <p:transition>
    <p:wedg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1D9FA95B-4DC5-4F42-AEE7-A47F92A6ED5B}"/>
              </a:ext>
            </a:extLst>
          </p:cNvPr>
          <p:cNvPicPr>
            <a:picLocks noChangeAspect="1"/>
          </p:cNvPicPr>
          <p:nvPr/>
        </p:nvPicPr>
        <p:blipFill>
          <a:blip r:embed="rId3"/>
          <a:stretch>
            <a:fillRect/>
          </a:stretch>
        </p:blipFill>
        <p:spPr>
          <a:xfrm>
            <a:off x="539552" y="739134"/>
            <a:ext cx="8318698" cy="6118865"/>
          </a:xfrm>
          <a:prstGeom prst="rect">
            <a:avLst/>
          </a:prstGeom>
        </p:spPr>
      </p:pic>
    </p:spTree>
    <p:extLst>
      <p:ext uri="{BB962C8B-B14F-4D97-AF65-F5344CB8AC3E}">
        <p14:creationId xmlns:p14="http://schemas.microsoft.com/office/powerpoint/2010/main" val="1520576125"/>
      </p:ext>
    </p:extLst>
  </p:cSld>
  <p:clrMapOvr>
    <a:masterClrMapping/>
  </p:clrMapOvr>
  <p:transition>
    <p:wedg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344DE05D-2E7A-489E-A526-24C5CB33511F}"/>
              </a:ext>
            </a:extLst>
          </p:cNvPr>
          <p:cNvPicPr>
            <a:picLocks noChangeAspect="1"/>
          </p:cNvPicPr>
          <p:nvPr/>
        </p:nvPicPr>
        <p:blipFill>
          <a:blip r:embed="rId3"/>
          <a:stretch>
            <a:fillRect/>
          </a:stretch>
        </p:blipFill>
        <p:spPr>
          <a:xfrm>
            <a:off x="290512" y="909637"/>
            <a:ext cx="8562975" cy="5038725"/>
          </a:xfrm>
          <a:prstGeom prst="rect">
            <a:avLst/>
          </a:prstGeom>
        </p:spPr>
      </p:pic>
    </p:spTree>
    <p:extLst>
      <p:ext uri="{BB962C8B-B14F-4D97-AF65-F5344CB8AC3E}">
        <p14:creationId xmlns:p14="http://schemas.microsoft.com/office/powerpoint/2010/main" val="349636031"/>
      </p:ext>
    </p:extLst>
  </p:cSld>
  <p:clrMapOvr>
    <a:masterClrMapping/>
  </p:clrMapOvr>
  <p:transition>
    <p:wedg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6BD10E3E-CAF1-4118-89D8-EA17BAB17259}"/>
              </a:ext>
            </a:extLst>
          </p:cNvPr>
          <p:cNvPicPr>
            <a:picLocks noChangeAspect="1"/>
          </p:cNvPicPr>
          <p:nvPr/>
        </p:nvPicPr>
        <p:blipFill>
          <a:blip r:embed="rId3"/>
          <a:stretch>
            <a:fillRect/>
          </a:stretch>
        </p:blipFill>
        <p:spPr>
          <a:xfrm>
            <a:off x="295275" y="873613"/>
            <a:ext cx="8553450" cy="5972175"/>
          </a:xfrm>
          <a:prstGeom prst="rect">
            <a:avLst/>
          </a:prstGeom>
        </p:spPr>
      </p:pic>
    </p:spTree>
    <p:extLst>
      <p:ext uri="{BB962C8B-B14F-4D97-AF65-F5344CB8AC3E}">
        <p14:creationId xmlns:p14="http://schemas.microsoft.com/office/powerpoint/2010/main" val="2143838148"/>
      </p:ext>
    </p:extLst>
  </p:cSld>
  <p:clrMapOvr>
    <a:masterClrMapping/>
  </p:clrMapOvr>
  <p:transition>
    <p:wedg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7352E7EC-E3A7-4A09-9BD8-07DDC842932C}"/>
              </a:ext>
            </a:extLst>
          </p:cNvPr>
          <p:cNvPicPr>
            <a:picLocks noChangeAspect="1"/>
          </p:cNvPicPr>
          <p:nvPr/>
        </p:nvPicPr>
        <p:blipFill>
          <a:blip r:embed="rId3"/>
          <a:stretch>
            <a:fillRect/>
          </a:stretch>
        </p:blipFill>
        <p:spPr>
          <a:xfrm>
            <a:off x="271462" y="767082"/>
            <a:ext cx="8601075" cy="6029325"/>
          </a:xfrm>
          <a:prstGeom prst="rect">
            <a:avLst/>
          </a:prstGeom>
        </p:spPr>
      </p:pic>
    </p:spTree>
    <p:extLst>
      <p:ext uri="{BB962C8B-B14F-4D97-AF65-F5344CB8AC3E}">
        <p14:creationId xmlns:p14="http://schemas.microsoft.com/office/powerpoint/2010/main" val="3457927276"/>
      </p:ext>
    </p:extLst>
  </p:cSld>
  <p:clrMapOvr>
    <a:masterClrMapping/>
  </p:clrMapOvr>
  <p:transition>
    <p:wedg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B52C4A31-318B-4F9E-8099-D4341050C3C7}"/>
              </a:ext>
            </a:extLst>
          </p:cNvPr>
          <p:cNvPicPr>
            <a:picLocks noChangeAspect="1"/>
          </p:cNvPicPr>
          <p:nvPr/>
        </p:nvPicPr>
        <p:blipFill>
          <a:blip r:embed="rId3"/>
          <a:stretch>
            <a:fillRect/>
          </a:stretch>
        </p:blipFill>
        <p:spPr>
          <a:xfrm>
            <a:off x="539552" y="767082"/>
            <a:ext cx="8220075" cy="5924550"/>
          </a:xfrm>
          <a:prstGeom prst="rect">
            <a:avLst/>
          </a:prstGeom>
        </p:spPr>
      </p:pic>
    </p:spTree>
    <p:extLst>
      <p:ext uri="{BB962C8B-B14F-4D97-AF65-F5344CB8AC3E}">
        <p14:creationId xmlns:p14="http://schemas.microsoft.com/office/powerpoint/2010/main" val="2066644348"/>
      </p:ext>
    </p:extLst>
  </p:cSld>
  <p:clrMapOvr>
    <a:masterClrMapping/>
  </p:clrMapOvr>
  <p:transition>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egnaposto contenuto 6"/>
          <p:cNvGraphicFramePr>
            <a:graphicFrameLocks noGrp="1"/>
          </p:cNvGraphicFramePr>
          <p:nvPr>
            <p:ph idx="1"/>
          </p:nvPr>
        </p:nvGraphicFramePr>
        <p:xfrm>
          <a:off x="0" y="0"/>
          <a:ext cx="9144000" cy="645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267" name="Segnaposto numero diapositiva 3"/>
          <p:cNvSpPr>
            <a:spLocks noGrp="1"/>
          </p:cNvSpPr>
          <p:nvPr>
            <p:ph type="sldNum" sz="quarter" idx="12"/>
          </p:nvPr>
        </p:nvSpPr>
        <p:spPr>
          <a:noFill/>
        </p:spPr>
        <p:txBody>
          <a:bodyPr/>
          <a:lstStyle/>
          <a:p>
            <a:fld id="{3A9618C8-395D-4CA5-AE2B-AEE0DC87A878}" type="slidenum">
              <a:rPr lang="it-IT" smtClean="0"/>
              <a:pPr/>
              <a:t>11</a:t>
            </a:fld>
            <a:endParaRPr lang="it-IT"/>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graphicEl>
                                              <a:dgm id="{6031B7B0-1D0B-4F61-8F28-0921EA1A9261}"/>
                                            </p:graphicEl>
                                          </p:spTgt>
                                        </p:tgtEl>
                                        <p:attrNameLst>
                                          <p:attrName>style.visibility</p:attrName>
                                        </p:attrNameLst>
                                      </p:cBhvr>
                                      <p:to>
                                        <p:strVal val="visible"/>
                                      </p:to>
                                    </p:set>
                                    <p:anim calcmode="lin" valueType="num">
                                      <p:cBhvr>
                                        <p:cTn id="7" dur="500" fill="hold"/>
                                        <p:tgtEl>
                                          <p:spTgt spid="7">
                                            <p:graphicEl>
                                              <a:dgm id="{6031B7B0-1D0B-4F61-8F28-0921EA1A9261}"/>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6031B7B0-1D0B-4F61-8F28-0921EA1A9261}"/>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6031B7B0-1D0B-4F61-8F28-0921EA1A9261}"/>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graphicEl>
                                              <a:dgm id="{374AA4CB-6CAF-433D-AE41-D6BC0452F1AE}"/>
                                            </p:graphicEl>
                                          </p:spTgt>
                                        </p:tgtEl>
                                        <p:attrNameLst>
                                          <p:attrName>style.visibility</p:attrName>
                                        </p:attrNameLst>
                                      </p:cBhvr>
                                      <p:to>
                                        <p:strVal val="visible"/>
                                      </p:to>
                                    </p:set>
                                    <p:anim calcmode="lin" valueType="num">
                                      <p:cBhvr>
                                        <p:cTn id="14" dur="500" fill="hold"/>
                                        <p:tgtEl>
                                          <p:spTgt spid="7">
                                            <p:graphicEl>
                                              <a:dgm id="{374AA4CB-6CAF-433D-AE41-D6BC0452F1AE}"/>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374AA4CB-6CAF-433D-AE41-D6BC0452F1AE}"/>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374AA4CB-6CAF-433D-AE41-D6BC0452F1AE}"/>
                                            </p:graphic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7">
                                            <p:graphicEl>
                                              <a:dgm id="{E5CF6F27-A8BC-4585-8DFC-F98C23F76D5B}"/>
                                            </p:graphicEl>
                                          </p:spTgt>
                                        </p:tgtEl>
                                        <p:attrNameLst>
                                          <p:attrName>style.visibility</p:attrName>
                                        </p:attrNameLst>
                                      </p:cBhvr>
                                      <p:to>
                                        <p:strVal val="visible"/>
                                      </p:to>
                                    </p:set>
                                    <p:anim calcmode="lin" valueType="num">
                                      <p:cBhvr>
                                        <p:cTn id="19" dur="500" fill="hold"/>
                                        <p:tgtEl>
                                          <p:spTgt spid="7">
                                            <p:graphicEl>
                                              <a:dgm id="{E5CF6F27-A8BC-4585-8DFC-F98C23F76D5B}"/>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E5CF6F27-A8BC-4585-8DFC-F98C23F76D5B}"/>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E5CF6F27-A8BC-4585-8DFC-F98C23F76D5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graphicEl>
                                              <a:dgm id="{B77348B5-53A4-4244-9CC6-AAC386F9913B}"/>
                                            </p:graphicEl>
                                          </p:spTgt>
                                        </p:tgtEl>
                                        <p:attrNameLst>
                                          <p:attrName>style.visibility</p:attrName>
                                        </p:attrNameLst>
                                      </p:cBhvr>
                                      <p:to>
                                        <p:strVal val="visible"/>
                                      </p:to>
                                    </p:set>
                                    <p:anim calcmode="lin" valueType="num">
                                      <p:cBhvr>
                                        <p:cTn id="26" dur="500" fill="hold"/>
                                        <p:tgtEl>
                                          <p:spTgt spid="7">
                                            <p:graphicEl>
                                              <a:dgm id="{B77348B5-53A4-4244-9CC6-AAC386F9913B}"/>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B77348B5-53A4-4244-9CC6-AAC386F9913B}"/>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B77348B5-53A4-4244-9CC6-AAC386F9913B}"/>
                                            </p:graphic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7">
                                            <p:graphicEl>
                                              <a:dgm id="{19D9357F-A722-4EA4-BFCC-F279D6DB3EFD}"/>
                                            </p:graphicEl>
                                          </p:spTgt>
                                        </p:tgtEl>
                                        <p:attrNameLst>
                                          <p:attrName>style.visibility</p:attrName>
                                        </p:attrNameLst>
                                      </p:cBhvr>
                                      <p:to>
                                        <p:strVal val="visible"/>
                                      </p:to>
                                    </p:set>
                                    <p:anim calcmode="lin" valueType="num">
                                      <p:cBhvr>
                                        <p:cTn id="31" dur="500" fill="hold"/>
                                        <p:tgtEl>
                                          <p:spTgt spid="7">
                                            <p:graphicEl>
                                              <a:dgm id="{19D9357F-A722-4EA4-BFCC-F279D6DB3EFD}"/>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19D9357F-A722-4EA4-BFCC-F279D6DB3EFD}"/>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19D9357F-A722-4EA4-BFCC-F279D6DB3EFD}"/>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7">
                                            <p:graphicEl>
                                              <a:dgm id="{9039D57F-0BA1-4E33-B698-00CE1C2BC49F}"/>
                                            </p:graphicEl>
                                          </p:spTgt>
                                        </p:tgtEl>
                                        <p:attrNameLst>
                                          <p:attrName>style.visibility</p:attrName>
                                        </p:attrNameLst>
                                      </p:cBhvr>
                                      <p:to>
                                        <p:strVal val="visible"/>
                                      </p:to>
                                    </p:set>
                                    <p:anim calcmode="lin" valueType="num">
                                      <p:cBhvr>
                                        <p:cTn id="38" dur="500" fill="hold"/>
                                        <p:tgtEl>
                                          <p:spTgt spid="7">
                                            <p:graphicEl>
                                              <a:dgm id="{9039D57F-0BA1-4E33-B698-00CE1C2BC49F}"/>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9039D57F-0BA1-4E33-B698-00CE1C2BC49F}"/>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9039D57F-0BA1-4E33-B698-00CE1C2BC49F}"/>
                                            </p:graphicEl>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7">
                                            <p:graphicEl>
                                              <a:dgm id="{4BC3607D-0642-49FD-A587-AB941AFF4459}"/>
                                            </p:graphicEl>
                                          </p:spTgt>
                                        </p:tgtEl>
                                        <p:attrNameLst>
                                          <p:attrName>style.visibility</p:attrName>
                                        </p:attrNameLst>
                                      </p:cBhvr>
                                      <p:to>
                                        <p:strVal val="visible"/>
                                      </p:to>
                                    </p:set>
                                    <p:anim calcmode="lin" valueType="num">
                                      <p:cBhvr>
                                        <p:cTn id="43" dur="500" fill="hold"/>
                                        <p:tgtEl>
                                          <p:spTgt spid="7">
                                            <p:graphicEl>
                                              <a:dgm id="{4BC3607D-0642-49FD-A587-AB941AFF4459}"/>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4BC3607D-0642-49FD-A587-AB941AFF4459}"/>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4BC3607D-0642-49FD-A587-AB941AFF4459}"/>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7">
                                            <p:graphicEl>
                                              <a:dgm id="{564966B4-D7A7-42E4-92EF-50AAF5AF891E}"/>
                                            </p:graphicEl>
                                          </p:spTgt>
                                        </p:tgtEl>
                                        <p:attrNameLst>
                                          <p:attrName>style.visibility</p:attrName>
                                        </p:attrNameLst>
                                      </p:cBhvr>
                                      <p:to>
                                        <p:strVal val="visible"/>
                                      </p:to>
                                    </p:set>
                                    <p:anim calcmode="lin" valueType="num">
                                      <p:cBhvr>
                                        <p:cTn id="50" dur="500" fill="hold"/>
                                        <p:tgtEl>
                                          <p:spTgt spid="7">
                                            <p:graphicEl>
                                              <a:dgm id="{564966B4-D7A7-42E4-92EF-50AAF5AF891E}"/>
                                            </p:graphicEl>
                                          </p:spTgt>
                                        </p:tgtEl>
                                        <p:attrNameLst>
                                          <p:attrName>ppt_w</p:attrName>
                                        </p:attrNameLst>
                                      </p:cBhvr>
                                      <p:tavLst>
                                        <p:tav tm="0">
                                          <p:val>
                                            <p:fltVal val="0"/>
                                          </p:val>
                                        </p:tav>
                                        <p:tav tm="100000">
                                          <p:val>
                                            <p:strVal val="#ppt_w"/>
                                          </p:val>
                                        </p:tav>
                                      </p:tavLst>
                                    </p:anim>
                                    <p:anim calcmode="lin" valueType="num">
                                      <p:cBhvr>
                                        <p:cTn id="51" dur="500" fill="hold"/>
                                        <p:tgtEl>
                                          <p:spTgt spid="7">
                                            <p:graphicEl>
                                              <a:dgm id="{564966B4-D7A7-42E4-92EF-50AAF5AF891E}"/>
                                            </p:graphicEl>
                                          </p:spTgt>
                                        </p:tgtEl>
                                        <p:attrNameLst>
                                          <p:attrName>ppt_h</p:attrName>
                                        </p:attrNameLst>
                                      </p:cBhvr>
                                      <p:tavLst>
                                        <p:tav tm="0">
                                          <p:val>
                                            <p:fltVal val="0"/>
                                          </p:val>
                                        </p:tav>
                                        <p:tav tm="100000">
                                          <p:val>
                                            <p:strVal val="#ppt_h"/>
                                          </p:val>
                                        </p:tav>
                                      </p:tavLst>
                                    </p:anim>
                                    <p:animEffect transition="in" filter="fade">
                                      <p:cBhvr>
                                        <p:cTn id="52" dur="500"/>
                                        <p:tgtEl>
                                          <p:spTgt spid="7">
                                            <p:graphicEl>
                                              <a:dgm id="{564966B4-D7A7-42E4-92EF-50AAF5AF891E}"/>
                                            </p:graphicEl>
                                          </p:spTgt>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7">
                                            <p:graphicEl>
                                              <a:dgm id="{B7BD55F9-24C4-4061-8A70-761E57CD35B3}"/>
                                            </p:graphicEl>
                                          </p:spTgt>
                                        </p:tgtEl>
                                        <p:attrNameLst>
                                          <p:attrName>style.visibility</p:attrName>
                                        </p:attrNameLst>
                                      </p:cBhvr>
                                      <p:to>
                                        <p:strVal val="visible"/>
                                      </p:to>
                                    </p:set>
                                    <p:anim calcmode="lin" valueType="num">
                                      <p:cBhvr>
                                        <p:cTn id="55" dur="500" fill="hold"/>
                                        <p:tgtEl>
                                          <p:spTgt spid="7">
                                            <p:graphicEl>
                                              <a:dgm id="{B7BD55F9-24C4-4061-8A70-761E57CD35B3}"/>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B7BD55F9-24C4-4061-8A70-761E57CD35B3}"/>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B7BD55F9-24C4-4061-8A70-761E57CD35B3}"/>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7">
                                            <p:graphicEl>
                                              <a:dgm id="{C60A104F-DFAA-4BE0-8D7B-8AE474D7CDFD}"/>
                                            </p:graphicEl>
                                          </p:spTgt>
                                        </p:tgtEl>
                                        <p:attrNameLst>
                                          <p:attrName>style.visibility</p:attrName>
                                        </p:attrNameLst>
                                      </p:cBhvr>
                                      <p:to>
                                        <p:strVal val="visible"/>
                                      </p:to>
                                    </p:set>
                                    <p:anim calcmode="lin" valueType="num">
                                      <p:cBhvr>
                                        <p:cTn id="62" dur="500" fill="hold"/>
                                        <p:tgtEl>
                                          <p:spTgt spid="7">
                                            <p:graphicEl>
                                              <a:dgm id="{C60A104F-DFAA-4BE0-8D7B-8AE474D7CDFD}"/>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C60A104F-DFAA-4BE0-8D7B-8AE474D7CDFD}"/>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C60A104F-DFAA-4BE0-8D7B-8AE474D7CDFD}"/>
                                            </p:graphicEl>
                                          </p:spTgt>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7">
                                            <p:graphicEl>
                                              <a:dgm id="{8532E2F5-118E-4F29-8FD2-C786480F94E6}"/>
                                            </p:graphicEl>
                                          </p:spTgt>
                                        </p:tgtEl>
                                        <p:attrNameLst>
                                          <p:attrName>style.visibility</p:attrName>
                                        </p:attrNameLst>
                                      </p:cBhvr>
                                      <p:to>
                                        <p:strVal val="visible"/>
                                      </p:to>
                                    </p:set>
                                    <p:anim calcmode="lin" valueType="num">
                                      <p:cBhvr>
                                        <p:cTn id="67" dur="500" fill="hold"/>
                                        <p:tgtEl>
                                          <p:spTgt spid="7">
                                            <p:graphicEl>
                                              <a:dgm id="{8532E2F5-118E-4F29-8FD2-C786480F94E6}"/>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8532E2F5-118E-4F29-8FD2-C786480F94E6}"/>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8532E2F5-118E-4F29-8FD2-C786480F94E6}"/>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7">
                                            <p:graphicEl>
                                              <a:dgm id="{4B62D51D-5724-40B9-925C-F678E141B455}"/>
                                            </p:graphicEl>
                                          </p:spTgt>
                                        </p:tgtEl>
                                        <p:attrNameLst>
                                          <p:attrName>style.visibility</p:attrName>
                                        </p:attrNameLst>
                                      </p:cBhvr>
                                      <p:to>
                                        <p:strVal val="visible"/>
                                      </p:to>
                                    </p:set>
                                    <p:anim calcmode="lin" valueType="num">
                                      <p:cBhvr>
                                        <p:cTn id="74" dur="500" fill="hold"/>
                                        <p:tgtEl>
                                          <p:spTgt spid="7">
                                            <p:graphicEl>
                                              <a:dgm id="{4B62D51D-5724-40B9-925C-F678E141B455}"/>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4B62D51D-5724-40B9-925C-F678E141B455}"/>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4B62D51D-5724-40B9-925C-F678E141B455}"/>
                                            </p:graphicEl>
                                          </p:spTgt>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7">
                                            <p:graphicEl>
                                              <a:dgm id="{F2DC93F7-DF3E-4C53-A5A0-DA84911CF957}"/>
                                            </p:graphicEl>
                                          </p:spTgt>
                                        </p:tgtEl>
                                        <p:attrNameLst>
                                          <p:attrName>style.visibility</p:attrName>
                                        </p:attrNameLst>
                                      </p:cBhvr>
                                      <p:to>
                                        <p:strVal val="visible"/>
                                      </p:to>
                                    </p:set>
                                    <p:anim calcmode="lin" valueType="num">
                                      <p:cBhvr>
                                        <p:cTn id="79" dur="500" fill="hold"/>
                                        <p:tgtEl>
                                          <p:spTgt spid="7">
                                            <p:graphicEl>
                                              <a:dgm id="{F2DC93F7-DF3E-4C53-A5A0-DA84911CF957}"/>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F2DC93F7-DF3E-4C53-A5A0-DA84911CF957}"/>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F2DC93F7-DF3E-4C53-A5A0-DA84911CF95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0DB1B315-F7C8-4D38-8EF9-303EC144E643}"/>
              </a:ext>
            </a:extLst>
          </p:cNvPr>
          <p:cNvPicPr>
            <a:picLocks noChangeAspect="1"/>
          </p:cNvPicPr>
          <p:nvPr/>
        </p:nvPicPr>
        <p:blipFill>
          <a:blip r:embed="rId3"/>
          <a:stretch>
            <a:fillRect/>
          </a:stretch>
        </p:blipFill>
        <p:spPr>
          <a:xfrm>
            <a:off x="539552" y="620688"/>
            <a:ext cx="8401050" cy="6429375"/>
          </a:xfrm>
          <a:prstGeom prst="rect">
            <a:avLst/>
          </a:prstGeom>
        </p:spPr>
      </p:pic>
    </p:spTree>
    <p:extLst>
      <p:ext uri="{BB962C8B-B14F-4D97-AF65-F5344CB8AC3E}">
        <p14:creationId xmlns:p14="http://schemas.microsoft.com/office/powerpoint/2010/main" val="3473947293"/>
      </p:ext>
    </p:extLst>
  </p:cSld>
  <p:clrMapOvr>
    <a:masterClrMapping/>
  </p:clrMapOvr>
  <p:transition>
    <p:wedg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3A52B3A6-A922-46DA-B42A-0F25068CBCDE}"/>
              </a:ext>
            </a:extLst>
          </p:cNvPr>
          <p:cNvPicPr>
            <a:picLocks noChangeAspect="1"/>
          </p:cNvPicPr>
          <p:nvPr/>
        </p:nvPicPr>
        <p:blipFill>
          <a:blip r:embed="rId3"/>
          <a:stretch>
            <a:fillRect/>
          </a:stretch>
        </p:blipFill>
        <p:spPr>
          <a:xfrm>
            <a:off x="542925" y="561975"/>
            <a:ext cx="8601075" cy="6296025"/>
          </a:xfrm>
          <a:prstGeom prst="rect">
            <a:avLst/>
          </a:prstGeom>
        </p:spPr>
      </p:pic>
    </p:spTree>
    <p:extLst>
      <p:ext uri="{BB962C8B-B14F-4D97-AF65-F5344CB8AC3E}">
        <p14:creationId xmlns:p14="http://schemas.microsoft.com/office/powerpoint/2010/main" val="2259232385"/>
      </p:ext>
    </p:extLst>
  </p:cSld>
  <p:clrMapOvr>
    <a:masterClrMapping/>
  </p:clrMapOvr>
  <p:transition>
    <p:wedg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0350CD2E-669C-41BA-ACFF-2416F8F97420}"/>
              </a:ext>
            </a:extLst>
          </p:cNvPr>
          <p:cNvPicPr>
            <a:picLocks noChangeAspect="1"/>
          </p:cNvPicPr>
          <p:nvPr/>
        </p:nvPicPr>
        <p:blipFill>
          <a:blip r:embed="rId3"/>
          <a:stretch>
            <a:fillRect/>
          </a:stretch>
        </p:blipFill>
        <p:spPr>
          <a:xfrm>
            <a:off x="493649" y="717733"/>
            <a:ext cx="8156701" cy="5422534"/>
          </a:xfrm>
          <a:prstGeom prst="rect">
            <a:avLst/>
          </a:prstGeom>
        </p:spPr>
      </p:pic>
    </p:spTree>
    <p:extLst>
      <p:ext uri="{BB962C8B-B14F-4D97-AF65-F5344CB8AC3E}">
        <p14:creationId xmlns:p14="http://schemas.microsoft.com/office/powerpoint/2010/main" val="1323306114"/>
      </p:ext>
    </p:extLst>
  </p:cSld>
  <p:clrMapOvr>
    <a:masterClrMapping/>
  </p:clrMapOvr>
  <p:transition>
    <p:wedg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F4EFA5EB-FC50-4469-A380-089014A10AF8}"/>
              </a:ext>
            </a:extLst>
          </p:cNvPr>
          <p:cNvPicPr>
            <a:picLocks noChangeAspect="1"/>
          </p:cNvPicPr>
          <p:nvPr/>
        </p:nvPicPr>
        <p:blipFill>
          <a:blip r:embed="rId3"/>
          <a:stretch>
            <a:fillRect/>
          </a:stretch>
        </p:blipFill>
        <p:spPr>
          <a:xfrm>
            <a:off x="423862" y="842962"/>
            <a:ext cx="8296275" cy="5172075"/>
          </a:xfrm>
          <a:prstGeom prst="rect">
            <a:avLst/>
          </a:prstGeom>
        </p:spPr>
      </p:pic>
    </p:spTree>
    <p:extLst>
      <p:ext uri="{BB962C8B-B14F-4D97-AF65-F5344CB8AC3E}">
        <p14:creationId xmlns:p14="http://schemas.microsoft.com/office/powerpoint/2010/main" val="208090133"/>
      </p:ext>
    </p:extLst>
  </p:cSld>
  <p:clrMapOvr>
    <a:masterClrMapping/>
  </p:clrMapOvr>
  <p:transition>
    <p:wedg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D9DBF9C3-47DD-4427-A4AC-7C8CEC13277A}"/>
              </a:ext>
            </a:extLst>
          </p:cNvPr>
          <p:cNvPicPr>
            <a:picLocks noChangeAspect="1"/>
          </p:cNvPicPr>
          <p:nvPr/>
        </p:nvPicPr>
        <p:blipFill>
          <a:blip r:embed="rId3"/>
          <a:stretch>
            <a:fillRect/>
          </a:stretch>
        </p:blipFill>
        <p:spPr>
          <a:xfrm>
            <a:off x="672524" y="1057200"/>
            <a:ext cx="7798951" cy="4743600"/>
          </a:xfrm>
          <a:prstGeom prst="rect">
            <a:avLst/>
          </a:prstGeom>
        </p:spPr>
      </p:pic>
    </p:spTree>
    <p:extLst>
      <p:ext uri="{BB962C8B-B14F-4D97-AF65-F5344CB8AC3E}">
        <p14:creationId xmlns:p14="http://schemas.microsoft.com/office/powerpoint/2010/main" val="534180323"/>
      </p:ext>
    </p:extLst>
  </p:cSld>
  <p:clrMapOvr>
    <a:masterClrMapping/>
  </p:clrMapOvr>
  <p:transition>
    <p:wedg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573D45BA-8BE7-45BF-87D8-820A09EA77B1}"/>
              </a:ext>
            </a:extLst>
          </p:cNvPr>
          <p:cNvPicPr>
            <a:picLocks noChangeAspect="1"/>
          </p:cNvPicPr>
          <p:nvPr/>
        </p:nvPicPr>
        <p:blipFill>
          <a:blip r:embed="rId3"/>
          <a:stretch>
            <a:fillRect/>
          </a:stretch>
        </p:blipFill>
        <p:spPr>
          <a:xfrm>
            <a:off x="679350" y="620688"/>
            <a:ext cx="8448124" cy="6237312"/>
          </a:xfrm>
          <a:prstGeom prst="rect">
            <a:avLst/>
          </a:prstGeom>
        </p:spPr>
      </p:pic>
    </p:spTree>
    <p:extLst>
      <p:ext uri="{BB962C8B-B14F-4D97-AF65-F5344CB8AC3E}">
        <p14:creationId xmlns:p14="http://schemas.microsoft.com/office/powerpoint/2010/main" val="2704143399"/>
      </p:ext>
    </p:extLst>
  </p:cSld>
  <p:clrMapOvr>
    <a:masterClrMapping/>
  </p:clrMapOvr>
  <p:transition>
    <p:wedg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5A86851F-87D8-45C1-AE82-96BD723C1548}"/>
              </a:ext>
            </a:extLst>
          </p:cNvPr>
          <p:cNvPicPr>
            <a:picLocks noChangeAspect="1"/>
          </p:cNvPicPr>
          <p:nvPr/>
        </p:nvPicPr>
        <p:blipFill>
          <a:blip r:embed="rId3"/>
          <a:stretch>
            <a:fillRect/>
          </a:stretch>
        </p:blipFill>
        <p:spPr>
          <a:xfrm>
            <a:off x="755575" y="531828"/>
            <a:ext cx="8379885" cy="6326171"/>
          </a:xfrm>
          <a:prstGeom prst="rect">
            <a:avLst/>
          </a:prstGeom>
        </p:spPr>
      </p:pic>
    </p:spTree>
    <p:extLst>
      <p:ext uri="{BB962C8B-B14F-4D97-AF65-F5344CB8AC3E}">
        <p14:creationId xmlns:p14="http://schemas.microsoft.com/office/powerpoint/2010/main" val="1383902037"/>
      </p:ext>
    </p:extLst>
  </p:cSld>
  <p:clrMapOvr>
    <a:masterClrMapping/>
  </p:clrMapOvr>
  <p:transition>
    <p:wedg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9C91D318-7860-4749-B2DD-5F951540B545}"/>
              </a:ext>
            </a:extLst>
          </p:cNvPr>
          <p:cNvPicPr>
            <a:picLocks noChangeAspect="1"/>
          </p:cNvPicPr>
          <p:nvPr/>
        </p:nvPicPr>
        <p:blipFill>
          <a:blip r:embed="rId3"/>
          <a:stretch>
            <a:fillRect/>
          </a:stretch>
        </p:blipFill>
        <p:spPr>
          <a:xfrm>
            <a:off x="286264" y="692696"/>
            <a:ext cx="8829675" cy="6067425"/>
          </a:xfrm>
          <a:prstGeom prst="rect">
            <a:avLst/>
          </a:prstGeom>
        </p:spPr>
      </p:pic>
    </p:spTree>
    <p:extLst>
      <p:ext uri="{BB962C8B-B14F-4D97-AF65-F5344CB8AC3E}">
        <p14:creationId xmlns:p14="http://schemas.microsoft.com/office/powerpoint/2010/main" val="4165853257"/>
      </p:ext>
    </p:extLst>
  </p:cSld>
  <p:clrMapOvr>
    <a:masterClrMapping/>
  </p:clrMapOvr>
  <p:transition>
    <p:wedg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C11DA9E7-62D1-44BE-8191-6971712E4B08}"/>
              </a:ext>
            </a:extLst>
          </p:cNvPr>
          <p:cNvPicPr>
            <a:picLocks noChangeAspect="1"/>
          </p:cNvPicPr>
          <p:nvPr/>
        </p:nvPicPr>
        <p:blipFill>
          <a:blip r:embed="rId3"/>
          <a:stretch>
            <a:fillRect/>
          </a:stretch>
        </p:blipFill>
        <p:spPr>
          <a:xfrm>
            <a:off x="467544" y="728556"/>
            <a:ext cx="8679904" cy="6118774"/>
          </a:xfrm>
          <a:prstGeom prst="rect">
            <a:avLst/>
          </a:prstGeom>
        </p:spPr>
      </p:pic>
    </p:spTree>
    <p:extLst>
      <p:ext uri="{BB962C8B-B14F-4D97-AF65-F5344CB8AC3E}">
        <p14:creationId xmlns:p14="http://schemas.microsoft.com/office/powerpoint/2010/main" val="1801456689"/>
      </p:ext>
    </p:extLst>
  </p:cSld>
  <p:clrMapOvr>
    <a:masterClrMapping/>
  </p:clrMapOvr>
  <p:transition>
    <p:wedg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DC98BF82-439F-4525-8827-0E3BB6707F57}"/>
              </a:ext>
            </a:extLst>
          </p:cNvPr>
          <p:cNvPicPr>
            <a:picLocks noChangeAspect="1"/>
          </p:cNvPicPr>
          <p:nvPr/>
        </p:nvPicPr>
        <p:blipFill>
          <a:blip r:embed="rId3"/>
          <a:stretch>
            <a:fillRect/>
          </a:stretch>
        </p:blipFill>
        <p:spPr>
          <a:xfrm>
            <a:off x="228439" y="743459"/>
            <a:ext cx="8687122" cy="6114541"/>
          </a:xfrm>
          <a:prstGeom prst="rect">
            <a:avLst/>
          </a:prstGeom>
        </p:spPr>
      </p:pic>
    </p:spTree>
    <p:extLst>
      <p:ext uri="{BB962C8B-B14F-4D97-AF65-F5344CB8AC3E}">
        <p14:creationId xmlns:p14="http://schemas.microsoft.com/office/powerpoint/2010/main" val="4167688499"/>
      </p:ext>
    </p:extLst>
  </p:cSld>
  <p:clrMapOvr>
    <a:masterClrMapping/>
  </p:clrMapOvr>
  <p:transition>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70E825B-6DAA-4439-8D4D-5633F45215D3}"/>
              </a:ext>
            </a:extLst>
          </p:cNvPr>
          <p:cNvPicPr>
            <a:picLocks noChangeAspect="1"/>
          </p:cNvPicPr>
          <p:nvPr/>
        </p:nvPicPr>
        <p:blipFill>
          <a:blip r:embed="rId2"/>
          <a:stretch>
            <a:fillRect/>
          </a:stretch>
        </p:blipFill>
        <p:spPr>
          <a:xfrm>
            <a:off x="0" y="409167"/>
            <a:ext cx="9144000" cy="6448833"/>
          </a:xfrm>
          <a:prstGeom prst="rect">
            <a:avLst/>
          </a:prstGeom>
        </p:spPr>
      </p:pic>
      <p:pic>
        <p:nvPicPr>
          <p:cNvPr id="12" name="Immagine 11">
            <a:extLst>
              <a:ext uri="{FF2B5EF4-FFF2-40B4-BE49-F238E27FC236}">
                <a16:creationId xmlns:a16="http://schemas.microsoft.com/office/drawing/2014/main" id="{A2A9EEA8-9AAC-4A50-9754-40DA70638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35FD67C7-CD8A-48C3-8D87-5337C7654D48}"/>
              </a:ext>
            </a:extLst>
          </p:cNvPr>
          <p:cNvPicPr>
            <a:picLocks noChangeAspect="1"/>
          </p:cNvPicPr>
          <p:nvPr/>
        </p:nvPicPr>
        <p:blipFill>
          <a:blip r:embed="rId3"/>
          <a:stretch>
            <a:fillRect/>
          </a:stretch>
        </p:blipFill>
        <p:spPr>
          <a:xfrm>
            <a:off x="114300" y="767082"/>
            <a:ext cx="8915400" cy="5810250"/>
          </a:xfrm>
          <a:prstGeom prst="rect">
            <a:avLst/>
          </a:prstGeom>
        </p:spPr>
      </p:pic>
    </p:spTree>
    <p:extLst>
      <p:ext uri="{BB962C8B-B14F-4D97-AF65-F5344CB8AC3E}">
        <p14:creationId xmlns:p14="http://schemas.microsoft.com/office/powerpoint/2010/main" val="1033226713"/>
      </p:ext>
    </p:extLst>
  </p:cSld>
  <p:clrMapOvr>
    <a:masterClrMapping/>
  </p:clrMapOvr>
  <p:transition>
    <p:wedg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1300F868-F5E3-4886-99D2-712EB413AAA8}"/>
              </a:ext>
            </a:extLst>
          </p:cNvPr>
          <p:cNvPicPr>
            <a:picLocks noChangeAspect="1"/>
          </p:cNvPicPr>
          <p:nvPr/>
        </p:nvPicPr>
        <p:blipFill>
          <a:blip r:embed="rId3"/>
          <a:stretch>
            <a:fillRect/>
          </a:stretch>
        </p:blipFill>
        <p:spPr>
          <a:xfrm>
            <a:off x="683568" y="475405"/>
            <a:ext cx="8460432" cy="6382595"/>
          </a:xfrm>
          <a:prstGeom prst="rect">
            <a:avLst/>
          </a:prstGeom>
        </p:spPr>
      </p:pic>
    </p:spTree>
    <p:extLst>
      <p:ext uri="{BB962C8B-B14F-4D97-AF65-F5344CB8AC3E}">
        <p14:creationId xmlns:p14="http://schemas.microsoft.com/office/powerpoint/2010/main" val="2695714157"/>
      </p:ext>
    </p:extLst>
  </p:cSld>
  <p:clrMapOvr>
    <a:masterClrMapping/>
  </p:clrMapOvr>
  <p:transition>
    <p:wedg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21932D05-8103-40B4-B728-A58985C2F46F}"/>
              </a:ext>
            </a:extLst>
          </p:cNvPr>
          <p:cNvPicPr>
            <a:picLocks noChangeAspect="1"/>
          </p:cNvPicPr>
          <p:nvPr/>
        </p:nvPicPr>
        <p:blipFill>
          <a:blip r:embed="rId3"/>
          <a:stretch>
            <a:fillRect/>
          </a:stretch>
        </p:blipFill>
        <p:spPr>
          <a:xfrm>
            <a:off x="252412" y="762000"/>
            <a:ext cx="8639175" cy="6096000"/>
          </a:xfrm>
          <a:prstGeom prst="rect">
            <a:avLst/>
          </a:prstGeom>
        </p:spPr>
      </p:pic>
    </p:spTree>
    <p:extLst>
      <p:ext uri="{BB962C8B-B14F-4D97-AF65-F5344CB8AC3E}">
        <p14:creationId xmlns:p14="http://schemas.microsoft.com/office/powerpoint/2010/main" val="1065579862"/>
      </p:ext>
    </p:extLst>
  </p:cSld>
  <p:clrMapOvr>
    <a:masterClrMapping/>
  </p:clrMapOvr>
  <p:transition>
    <p:wedg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294DFEF4-780E-4189-B9DE-C5CDBB7885CC}"/>
              </a:ext>
            </a:extLst>
          </p:cNvPr>
          <p:cNvPicPr>
            <a:picLocks noChangeAspect="1"/>
          </p:cNvPicPr>
          <p:nvPr/>
        </p:nvPicPr>
        <p:blipFill>
          <a:blip r:embed="rId3"/>
          <a:stretch>
            <a:fillRect/>
          </a:stretch>
        </p:blipFill>
        <p:spPr>
          <a:xfrm>
            <a:off x="319087" y="980728"/>
            <a:ext cx="8505825" cy="5553075"/>
          </a:xfrm>
          <a:prstGeom prst="rect">
            <a:avLst/>
          </a:prstGeom>
        </p:spPr>
      </p:pic>
    </p:spTree>
    <p:extLst>
      <p:ext uri="{BB962C8B-B14F-4D97-AF65-F5344CB8AC3E}">
        <p14:creationId xmlns:p14="http://schemas.microsoft.com/office/powerpoint/2010/main" val="517038841"/>
      </p:ext>
    </p:extLst>
  </p:cSld>
  <p:clrMapOvr>
    <a:masterClrMapping/>
  </p:clrMapOvr>
  <p:transition>
    <p:wedg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87DF8366-845D-431D-B684-BD0A260D392A}"/>
              </a:ext>
            </a:extLst>
          </p:cNvPr>
          <p:cNvPicPr>
            <a:picLocks noChangeAspect="1"/>
          </p:cNvPicPr>
          <p:nvPr/>
        </p:nvPicPr>
        <p:blipFill>
          <a:blip r:embed="rId3"/>
          <a:stretch>
            <a:fillRect/>
          </a:stretch>
        </p:blipFill>
        <p:spPr>
          <a:xfrm>
            <a:off x="404812" y="790575"/>
            <a:ext cx="8334375" cy="5276850"/>
          </a:xfrm>
          <a:prstGeom prst="rect">
            <a:avLst/>
          </a:prstGeom>
        </p:spPr>
      </p:pic>
    </p:spTree>
    <p:extLst>
      <p:ext uri="{BB962C8B-B14F-4D97-AF65-F5344CB8AC3E}">
        <p14:creationId xmlns:p14="http://schemas.microsoft.com/office/powerpoint/2010/main" val="3302305366"/>
      </p:ext>
    </p:extLst>
  </p:cSld>
  <p:clrMapOvr>
    <a:masterClrMapping/>
  </p:clrMapOvr>
  <p:transition>
    <p:wedg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95788A0F-E884-4F4F-9558-5DA25D39B434}"/>
              </a:ext>
            </a:extLst>
          </p:cNvPr>
          <p:cNvPicPr>
            <a:picLocks noChangeAspect="1"/>
          </p:cNvPicPr>
          <p:nvPr/>
        </p:nvPicPr>
        <p:blipFill>
          <a:blip r:embed="rId3"/>
          <a:stretch>
            <a:fillRect/>
          </a:stretch>
        </p:blipFill>
        <p:spPr>
          <a:xfrm>
            <a:off x="887174" y="655200"/>
            <a:ext cx="7369651" cy="5547600"/>
          </a:xfrm>
          <a:prstGeom prst="rect">
            <a:avLst/>
          </a:prstGeom>
        </p:spPr>
      </p:pic>
    </p:spTree>
    <p:extLst>
      <p:ext uri="{BB962C8B-B14F-4D97-AF65-F5344CB8AC3E}">
        <p14:creationId xmlns:p14="http://schemas.microsoft.com/office/powerpoint/2010/main" val="2747507474"/>
      </p:ext>
    </p:extLst>
  </p:cSld>
  <p:clrMapOvr>
    <a:masterClrMapping/>
  </p:clrMapOvr>
  <p:transition>
    <p:wedg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FD2EF0DC-5EC6-433C-B108-05FE51CBA689}"/>
              </a:ext>
            </a:extLst>
          </p:cNvPr>
          <p:cNvPicPr>
            <a:picLocks noChangeAspect="1"/>
          </p:cNvPicPr>
          <p:nvPr/>
        </p:nvPicPr>
        <p:blipFill>
          <a:blip r:embed="rId3"/>
          <a:stretch>
            <a:fillRect/>
          </a:stretch>
        </p:blipFill>
        <p:spPr>
          <a:xfrm>
            <a:off x="557808" y="767082"/>
            <a:ext cx="8028384" cy="6083942"/>
          </a:xfrm>
          <a:prstGeom prst="rect">
            <a:avLst/>
          </a:prstGeom>
        </p:spPr>
      </p:pic>
    </p:spTree>
    <p:extLst>
      <p:ext uri="{BB962C8B-B14F-4D97-AF65-F5344CB8AC3E}">
        <p14:creationId xmlns:p14="http://schemas.microsoft.com/office/powerpoint/2010/main" val="3797061930"/>
      </p:ext>
    </p:extLst>
  </p:cSld>
  <p:clrMapOvr>
    <a:masterClrMapping/>
  </p:clrMapOvr>
  <p:transition>
    <p:wedg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7574391F-4DF5-4E0E-AD13-E860326D14C4}"/>
              </a:ext>
            </a:extLst>
          </p:cNvPr>
          <p:cNvPicPr>
            <a:picLocks noChangeAspect="1"/>
          </p:cNvPicPr>
          <p:nvPr/>
        </p:nvPicPr>
        <p:blipFill>
          <a:blip r:embed="rId3"/>
          <a:stretch>
            <a:fillRect/>
          </a:stretch>
        </p:blipFill>
        <p:spPr>
          <a:xfrm>
            <a:off x="375694" y="740613"/>
            <a:ext cx="8677275" cy="5924550"/>
          </a:xfrm>
          <a:prstGeom prst="rect">
            <a:avLst/>
          </a:prstGeom>
        </p:spPr>
      </p:pic>
    </p:spTree>
    <p:extLst>
      <p:ext uri="{BB962C8B-B14F-4D97-AF65-F5344CB8AC3E}">
        <p14:creationId xmlns:p14="http://schemas.microsoft.com/office/powerpoint/2010/main" val="878437399"/>
      </p:ext>
    </p:extLst>
  </p:cSld>
  <p:clrMapOvr>
    <a:masterClrMapping/>
  </p:clrMapOvr>
  <p:transition>
    <p:wedg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5FDACDE-B357-44AC-9D42-EDBCD44AF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5" name="Immagine 4">
            <a:extLst>
              <a:ext uri="{FF2B5EF4-FFF2-40B4-BE49-F238E27FC236}">
                <a16:creationId xmlns:a16="http://schemas.microsoft.com/office/drawing/2014/main" id="{83EB2AAD-A43D-4BB4-9C1C-76C8E82DE176}"/>
              </a:ext>
            </a:extLst>
          </p:cNvPr>
          <p:cNvPicPr>
            <a:picLocks noChangeAspect="1"/>
          </p:cNvPicPr>
          <p:nvPr/>
        </p:nvPicPr>
        <p:blipFill>
          <a:blip r:embed="rId3"/>
          <a:stretch>
            <a:fillRect/>
          </a:stretch>
        </p:blipFill>
        <p:spPr>
          <a:xfrm>
            <a:off x="755576" y="767082"/>
            <a:ext cx="7634682" cy="5571034"/>
          </a:xfrm>
          <a:prstGeom prst="rect">
            <a:avLst/>
          </a:prstGeom>
        </p:spPr>
      </p:pic>
    </p:spTree>
    <p:extLst>
      <p:ext uri="{BB962C8B-B14F-4D97-AF65-F5344CB8AC3E}">
        <p14:creationId xmlns:p14="http://schemas.microsoft.com/office/powerpoint/2010/main" val="1206478728"/>
      </p:ext>
    </p:extLst>
  </p:cSld>
  <p:clrMapOvr>
    <a:masterClrMapping/>
  </p:clrMapOvr>
  <p:transition>
    <p:wedg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4" name="Immagine 3">
            <a:extLst>
              <a:ext uri="{FF2B5EF4-FFF2-40B4-BE49-F238E27FC236}">
                <a16:creationId xmlns:a16="http://schemas.microsoft.com/office/drawing/2014/main" id="{3097C097-7EF1-4284-9733-12A761B30448}"/>
              </a:ext>
            </a:extLst>
          </p:cNvPr>
          <p:cNvPicPr>
            <a:picLocks noChangeAspect="1"/>
          </p:cNvPicPr>
          <p:nvPr/>
        </p:nvPicPr>
        <p:blipFill>
          <a:blip r:embed="rId3"/>
          <a:stretch>
            <a:fillRect/>
          </a:stretch>
        </p:blipFill>
        <p:spPr>
          <a:xfrm>
            <a:off x="353120" y="767082"/>
            <a:ext cx="8437760" cy="5956602"/>
          </a:xfrm>
          <a:prstGeom prst="rect">
            <a:avLst/>
          </a:prstGeom>
        </p:spPr>
      </p:pic>
    </p:spTree>
    <p:extLst>
      <p:ext uri="{BB962C8B-B14F-4D97-AF65-F5344CB8AC3E}">
        <p14:creationId xmlns:p14="http://schemas.microsoft.com/office/powerpoint/2010/main" val="2609550770"/>
      </p:ext>
    </p:extLst>
  </p:cSld>
  <p:clrMapOvr>
    <a:masterClrMapping/>
  </p:clrMapOvr>
  <p:transition>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egnaposto contenuto 6"/>
          <p:cNvGraphicFramePr>
            <a:graphicFrameLocks noGrp="1"/>
          </p:cNvGraphicFramePr>
          <p:nvPr>
            <p:ph idx="1"/>
          </p:nvPr>
        </p:nvGraphicFramePr>
        <p:xfrm>
          <a:off x="0" y="0"/>
          <a:ext cx="9144000" cy="645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5" name="Segnaposto numero diapositiva 3"/>
          <p:cNvSpPr>
            <a:spLocks noGrp="1"/>
          </p:cNvSpPr>
          <p:nvPr>
            <p:ph type="sldNum" sz="quarter" idx="12"/>
          </p:nvPr>
        </p:nvSpPr>
        <p:spPr>
          <a:noFill/>
        </p:spPr>
        <p:txBody>
          <a:bodyPr/>
          <a:lstStyle/>
          <a:p>
            <a:fld id="{70B4F948-B312-4887-B014-2F24DADE8026}" type="slidenum">
              <a:rPr lang="it-IT" smtClean="0"/>
              <a:pPr/>
              <a:t>13</a:t>
            </a:fld>
            <a:endParaRPr lang="it-IT"/>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graphicEl>
                                              <a:dgm id="{6031B7B0-1D0B-4F61-8F28-0921EA1A9261}"/>
                                            </p:graphicEl>
                                          </p:spTgt>
                                        </p:tgtEl>
                                        <p:attrNameLst>
                                          <p:attrName>style.visibility</p:attrName>
                                        </p:attrNameLst>
                                      </p:cBhvr>
                                      <p:to>
                                        <p:strVal val="visible"/>
                                      </p:to>
                                    </p:set>
                                    <p:anim calcmode="lin" valueType="num">
                                      <p:cBhvr>
                                        <p:cTn id="7" dur="500" fill="hold"/>
                                        <p:tgtEl>
                                          <p:spTgt spid="7">
                                            <p:graphicEl>
                                              <a:dgm id="{6031B7B0-1D0B-4F61-8F28-0921EA1A9261}"/>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6031B7B0-1D0B-4F61-8F28-0921EA1A9261}"/>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6031B7B0-1D0B-4F61-8F28-0921EA1A9261}"/>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graphicEl>
                                              <a:dgm id="{374AA4CB-6CAF-433D-AE41-D6BC0452F1AE}"/>
                                            </p:graphicEl>
                                          </p:spTgt>
                                        </p:tgtEl>
                                        <p:attrNameLst>
                                          <p:attrName>style.visibility</p:attrName>
                                        </p:attrNameLst>
                                      </p:cBhvr>
                                      <p:to>
                                        <p:strVal val="visible"/>
                                      </p:to>
                                    </p:set>
                                    <p:anim calcmode="lin" valueType="num">
                                      <p:cBhvr>
                                        <p:cTn id="14" dur="500" fill="hold"/>
                                        <p:tgtEl>
                                          <p:spTgt spid="7">
                                            <p:graphicEl>
                                              <a:dgm id="{374AA4CB-6CAF-433D-AE41-D6BC0452F1AE}"/>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374AA4CB-6CAF-433D-AE41-D6BC0452F1AE}"/>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374AA4CB-6CAF-433D-AE41-D6BC0452F1AE}"/>
                                            </p:graphic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7">
                                            <p:graphicEl>
                                              <a:dgm id="{E5CF6F27-A8BC-4585-8DFC-F98C23F76D5B}"/>
                                            </p:graphicEl>
                                          </p:spTgt>
                                        </p:tgtEl>
                                        <p:attrNameLst>
                                          <p:attrName>style.visibility</p:attrName>
                                        </p:attrNameLst>
                                      </p:cBhvr>
                                      <p:to>
                                        <p:strVal val="visible"/>
                                      </p:to>
                                    </p:set>
                                    <p:anim calcmode="lin" valueType="num">
                                      <p:cBhvr>
                                        <p:cTn id="19" dur="500" fill="hold"/>
                                        <p:tgtEl>
                                          <p:spTgt spid="7">
                                            <p:graphicEl>
                                              <a:dgm id="{E5CF6F27-A8BC-4585-8DFC-F98C23F76D5B}"/>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E5CF6F27-A8BC-4585-8DFC-F98C23F76D5B}"/>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E5CF6F27-A8BC-4585-8DFC-F98C23F76D5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graphicEl>
                                              <a:dgm id="{B77348B5-53A4-4244-9CC6-AAC386F9913B}"/>
                                            </p:graphicEl>
                                          </p:spTgt>
                                        </p:tgtEl>
                                        <p:attrNameLst>
                                          <p:attrName>style.visibility</p:attrName>
                                        </p:attrNameLst>
                                      </p:cBhvr>
                                      <p:to>
                                        <p:strVal val="visible"/>
                                      </p:to>
                                    </p:set>
                                    <p:anim calcmode="lin" valueType="num">
                                      <p:cBhvr>
                                        <p:cTn id="26" dur="500" fill="hold"/>
                                        <p:tgtEl>
                                          <p:spTgt spid="7">
                                            <p:graphicEl>
                                              <a:dgm id="{B77348B5-53A4-4244-9CC6-AAC386F9913B}"/>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B77348B5-53A4-4244-9CC6-AAC386F9913B}"/>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B77348B5-53A4-4244-9CC6-AAC386F9913B}"/>
                                            </p:graphic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7">
                                            <p:graphicEl>
                                              <a:dgm id="{19D9357F-A722-4EA4-BFCC-F279D6DB3EFD}"/>
                                            </p:graphicEl>
                                          </p:spTgt>
                                        </p:tgtEl>
                                        <p:attrNameLst>
                                          <p:attrName>style.visibility</p:attrName>
                                        </p:attrNameLst>
                                      </p:cBhvr>
                                      <p:to>
                                        <p:strVal val="visible"/>
                                      </p:to>
                                    </p:set>
                                    <p:anim calcmode="lin" valueType="num">
                                      <p:cBhvr>
                                        <p:cTn id="31" dur="500" fill="hold"/>
                                        <p:tgtEl>
                                          <p:spTgt spid="7">
                                            <p:graphicEl>
                                              <a:dgm id="{19D9357F-A722-4EA4-BFCC-F279D6DB3EFD}"/>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19D9357F-A722-4EA4-BFCC-F279D6DB3EFD}"/>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19D9357F-A722-4EA4-BFCC-F279D6DB3EFD}"/>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7">
                                            <p:graphicEl>
                                              <a:dgm id="{9039D57F-0BA1-4E33-B698-00CE1C2BC49F}"/>
                                            </p:graphicEl>
                                          </p:spTgt>
                                        </p:tgtEl>
                                        <p:attrNameLst>
                                          <p:attrName>style.visibility</p:attrName>
                                        </p:attrNameLst>
                                      </p:cBhvr>
                                      <p:to>
                                        <p:strVal val="visible"/>
                                      </p:to>
                                    </p:set>
                                    <p:anim calcmode="lin" valueType="num">
                                      <p:cBhvr>
                                        <p:cTn id="38" dur="500" fill="hold"/>
                                        <p:tgtEl>
                                          <p:spTgt spid="7">
                                            <p:graphicEl>
                                              <a:dgm id="{9039D57F-0BA1-4E33-B698-00CE1C2BC49F}"/>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9039D57F-0BA1-4E33-B698-00CE1C2BC49F}"/>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9039D57F-0BA1-4E33-B698-00CE1C2BC49F}"/>
                                            </p:graphicEl>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7">
                                            <p:graphicEl>
                                              <a:dgm id="{4BC3607D-0642-49FD-A587-AB941AFF4459}"/>
                                            </p:graphicEl>
                                          </p:spTgt>
                                        </p:tgtEl>
                                        <p:attrNameLst>
                                          <p:attrName>style.visibility</p:attrName>
                                        </p:attrNameLst>
                                      </p:cBhvr>
                                      <p:to>
                                        <p:strVal val="visible"/>
                                      </p:to>
                                    </p:set>
                                    <p:anim calcmode="lin" valueType="num">
                                      <p:cBhvr>
                                        <p:cTn id="43" dur="500" fill="hold"/>
                                        <p:tgtEl>
                                          <p:spTgt spid="7">
                                            <p:graphicEl>
                                              <a:dgm id="{4BC3607D-0642-49FD-A587-AB941AFF4459}"/>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4BC3607D-0642-49FD-A587-AB941AFF4459}"/>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4BC3607D-0642-49FD-A587-AB941AFF4459}"/>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7">
                                            <p:graphicEl>
                                              <a:dgm id="{564966B4-D7A7-42E4-92EF-50AAF5AF891E}"/>
                                            </p:graphicEl>
                                          </p:spTgt>
                                        </p:tgtEl>
                                        <p:attrNameLst>
                                          <p:attrName>style.visibility</p:attrName>
                                        </p:attrNameLst>
                                      </p:cBhvr>
                                      <p:to>
                                        <p:strVal val="visible"/>
                                      </p:to>
                                    </p:set>
                                    <p:anim calcmode="lin" valueType="num">
                                      <p:cBhvr>
                                        <p:cTn id="50" dur="500" fill="hold"/>
                                        <p:tgtEl>
                                          <p:spTgt spid="7">
                                            <p:graphicEl>
                                              <a:dgm id="{564966B4-D7A7-42E4-92EF-50AAF5AF891E}"/>
                                            </p:graphicEl>
                                          </p:spTgt>
                                        </p:tgtEl>
                                        <p:attrNameLst>
                                          <p:attrName>ppt_w</p:attrName>
                                        </p:attrNameLst>
                                      </p:cBhvr>
                                      <p:tavLst>
                                        <p:tav tm="0">
                                          <p:val>
                                            <p:fltVal val="0"/>
                                          </p:val>
                                        </p:tav>
                                        <p:tav tm="100000">
                                          <p:val>
                                            <p:strVal val="#ppt_w"/>
                                          </p:val>
                                        </p:tav>
                                      </p:tavLst>
                                    </p:anim>
                                    <p:anim calcmode="lin" valueType="num">
                                      <p:cBhvr>
                                        <p:cTn id="51" dur="500" fill="hold"/>
                                        <p:tgtEl>
                                          <p:spTgt spid="7">
                                            <p:graphicEl>
                                              <a:dgm id="{564966B4-D7A7-42E4-92EF-50AAF5AF891E}"/>
                                            </p:graphicEl>
                                          </p:spTgt>
                                        </p:tgtEl>
                                        <p:attrNameLst>
                                          <p:attrName>ppt_h</p:attrName>
                                        </p:attrNameLst>
                                      </p:cBhvr>
                                      <p:tavLst>
                                        <p:tav tm="0">
                                          <p:val>
                                            <p:fltVal val="0"/>
                                          </p:val>
                                        </p:tav>
                                        <p:tav tm="100000">
                                          <p:val>
                                            <p:strVal val="#ppt_h"/>
                                          </p:val>
                                        </p:tav>
                                      </p:tavLst>
                                    </p:anim>
                                    <p:animEffect transition="in" filter="fade">
                                      <p:cBhvr>
                                        <p:cTn id="52" dur="500"/>
                                        <p:tgtEl>
                                          <p:spTgt spid="7">
                                            <p:graphicEl>
                                              <a:dgm id="{564966B4-D7A7-42E4-92EF-50AAF5AF891E}"/>
                                            </p:graphicEl>
                                          </p:spTgt>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7">
                                            <p:graphicEl>
                                              <a:dgm id="{B7BD55F9-24C4-4061-8A70-761E57CD35B3}"/>
                                            </p:graphicEl>
                                          </p:spTgt>
                                        </p:tgtEl>
                                        <p:attrNameLst>
                                          <p:attrName>style.visibility</p:attrName>
                                        </p:attrNameLst>
                                      </p:cBhvr>
                                      <p:to>
                                        <p:strVal val="visible"/>
                                      </p:to>
                                    </p:set>
                                    <p:anim calcmode="lin" valueType="num">
                                      <p:cBhvr>
                                        <p:cTn id="55" dur="500" fill="hold"/>
                                        <p:tgtEl>
                                          <p:spTgt spid="7">
                                            <p:graphicEl>
                                              <a:dgm id="{B7BD55F9-24C4-4061-8A70-761E57CD35B3}"/>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B7BD55F9-24C4-4061-8A70-761E57CD35B3}"/>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B7BD55F9-24C4-4061-8A70-761E57CD35B3}"/>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7">
                                            <p:graphicEl>
                                              <a:dgm id="{C60A104F-DFAA-4BE0-8D7B-8AE474D7CDFD}"/>
                                            </p:graphicEl>
                                          </p:spTgt>
                                        </p:tgtEl>
                                        <p:attrNameLst>
                                          <p:attrName>style.visibility</p:attrName>
                                        </p:attrNameLst>
                                      </p:cBhvr>
                                      <p:to>
                                        <p:strVal val="visible"/>
                                      </p:to>
                                    </p:set>
                                    <p:anim calcmode="lin" valueType="num">
                                      <p:cBhvr>
                                        <p:cTn id="62" dur="500" fill="hold"/>
                                        <p:tgtEl>
                                          <p:spTgt spid="7">
                                            <p:graphicEl>
                                              <a:dgm id="{C60A104F-DFAA-4BE0-8D7B-8AE474D7CDFD}"/>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C60A104F-DFAA-4BE0-8D7B-8AE474D7CDFD}"/>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C60A104F-DFAA-4BE0-8D7B-8AE474D7CDFD}"/>
                                            </p:graphicEl>
                                          </p:spTgt>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7">
                                            <p:graphicEl>
                                              <a:dgm id="{8532E2F5-118E-4F29-8FD2-C786480F94E6}"/>
                                            </p:graphicEl>
                                          </p:spTgt>
                                        </p:tgtEl>
                                        <p:attrNameLst>
                                          <p:attrName>style.visibility</p:attrName>
                                        </p:attrNameLst>
                                      </p:cBhvr>
                                      <p:to>
                                        <p:strVal val="visible"/>
                                      </p:to>
                                    </p:set>
                                    <p:anim calcmode="lin" valueType="num">
                                      <p:cBhvr>
                                        <p:cTn id="67" dur="500" fill="hold"/>
                                        <p:tgtEl>
                                          <p:spTgt spid="7">
                                            <p:graphicEl>
                                              <a:dgm id="{8532E2F5-118E-4F29-8FD2-C786480F94E6}"/>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8532E2F5-118E-4F29-8FD2-C786480F94E6}"/>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8532E2F5-118E-4F29-8FD2-C786480F94E6}"/>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7">
                                            <p:graphicEl>
                                              <a:dgm id="{4B62D51D-5724-40B9-925C-F678E141B455}"/>
                                            </p:graphicEl>
                                          </p:spTgt>
                                        </p:tgtEl>
                                        <p:attrNameLst>
                                          <p:attrName>style.visibility</p:attrName>
                                        </p:attrNameLst>
                                      </p:cBhvr>
                                      <p:to>
                                        <p:strVal val="visible"/>
                                      </p:to>
                                    </p:set>
                                    <p:anim calcmode="lin" valueType="num">
                                      <p:cBhvr>
                                        <p:cTn id="74" dur="500" fill="hold"/>
                                        <p:tgtEl>
                                          <p:spTgt spid="7">
                                            <p:graphicEl>
                                              <a:dgm id="{4B62D51D-5724-40B9-925C-F678E141B455}"/>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4B62D51D-5724-40B9-925C-F678E141B455}"/>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4B62D51D-5724-40B9-925C-F678E141B455}"/>
                                            </p:graphicEl>
                                          </p:spTgt>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7">
                                            <p:graphicEl>
                                              <a:dgm id="{F2DC93F7-DF3E-4C53-A5A0-DA84911CF957}"/>
                                            </p:graphicEl>
                                          </p:spTgt>
                                        </p:tgtEl>
                                        <p:attrNameLst>
                                          <p:attrName>style.visibility</p:attrName>
                                        </p:attrNameLst>
                                      </p:cBhvr>
                                      <p:to>
                                        <p:strVal val="visible"/>
                                      </p:to>
                                    </p:set>
                                    <p:anim calcmode="lin" valueType="num">
                                      <p:cBhvr>
                                        <p:cTn id="79" dur="500" fill="hold"/>
                                        <p:tgtEl>
                                          <p:spTgt spid="7">
                                            <p:graphicEl>
                                              <a:dgm id="{F2DC93F7-DF3E-4C53-A5A0-DA84911CF957}"/>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F2DC93F7-DF3E-4C53-A5A0-DA84911CF957}"/>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F2DC93F7-DF3E-4C53-A5A0-DA84911CF95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1032E24D-CBBB-4EFB-ABDE-A134AC8EA9E4}"/>
              </a:ext>
            </a:extLst>
          </p:cNvPr>
          <p:cNvPicPr>
            <a:picLocks noChangeAspect="1"/>
          </p:cNvPicPr>
          <p:nvPr/>
        </p:nvPicPr>
        <p:blipFill>
          <a:blip r:embed="rId3"/>
          <a:stretch>
            <a:fillRect/>
          </a:stretch>
        </p:blipFill>
        <p:spPr>
          <a:xfrm>
            <a:off x="228600" y="767082"/>
            <a:ext cx="8686800" cy="5981700"/>
          </a:xfrm>
          <a:prstGeom prst="rect">
            <a:avLst/>
          </a:prstGeom>
        </p:spPr>
      </p:pic>
    </p:spTree>
    <p:extLst>
      <p:ext uri="{BB962C8B-B14F-4D97-AF65-F5344CB8AC3E}">
        <p14:creationId xmlns:p14="http://schemas.microsoft.com/office/powerpoint/2010/main" val="3389366603"/>
      </p:ext>
    </p:extLst>
  </p:cSld>
  <p:clrMapOvr>
    <a:masterClrMapping/>
  </p:clrMapOvr>
  <p:transition>
    <p:wedg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5490AEF1-FAF8-4ADF-BF33-6C7060B294A9}"/>
              </a:ext>
            </a:extLst>
          </p:cNvPr>
          <p:cNvPicPr>
            <a:picLocks noChangeAspect="1"/>
          </p:cNvPicPr>
          <p:nvPr/>
        </p:nvPicPr>
        <p:blipFill>
          <a:blip r:embed="rId3"/>
          <a:stretch>
            <a:fillRect/>
          </a:stretch>
        </p:blipFill>
        <p:spPr>
          <a:xfrm>
            <a:off x="223676" y="756048"/>
            <a:ext cx="8696647" cy="6089515"/>
          </a:xfrm>
          <a:prstGeom prst="rect">
            <a:avLst/>
          </a:prstGeom>
        </p:spPr>
      </p:pic>
    </p:spTree>
    <p:extLst>
      <p:ext uri="{BB962C8B-B14F-4D97-AF65-F5344CB8AC3E}">
        <p14:creationId xmlns:p14="http://schemas.microsoft.com/office/powerpoint/2010/main" val="4282103302"/>
      </p:ext>
    </p:extLst>
  </p:cSld>
  <p:clrMapOvr>
    <a:masterClrMapping/>
  </p:clrMapOvr>
  <p:transition>
    <p:wedg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4B055E25-7F39-4450-B1C2-280BD9EA2EEA}"/>
              </a:ext>
            </a:extLst>
          </p:cNvPr>
          <p:cNvPicPr>
            <a:picLocks noChangeAspect="1"/>
          </p:cNvPicPr>
          <p:nvPr/>
        </p:nvPicPr>
        <p:blipFill>
          <a:blip r:embed="rId3"/>
          <a:stretch>
            <a:fillRect/>
          </a:stretch>
        </p:blipFill>
        <p:spPr>
          <a:xfrm>
            <a:off x="1334362" y="2540133"/>
            <a:ext cx="6475276" cy="1777733"/>
          </a:xfrm>
          <a:prstGeom prst="rect">
            <a:avLst/>
          </a:prstGeom>
        </p:spPr>
      </p:pic>
    </p:spTree>
    <p:extLst>
      <p:ext uri="{BB962C8B-B14F-4D97-AF65-F5344CB8AC3E}">
        <p14:creationId xmlns:p14="http://schemas.microsoft.com/office/powerpoint/2010/main" val="179925255"/>
      </p:ext>
    </p:extLst>
  </p:cSld>
  <p:clrMapOvr>
    <a:masterClrMapping/>
  </p:clrMapOvr>
  <p:transition>
    <p:wedg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6A2BD0E3-5D79-4492-80C4-2A1B5A408191}"/>
              </a:ext>
            </a:extLst>
          </p:cNvPr>
          <p:cNvPicPr>
            <a:picLocks noChangeAspect="1"/>
          </p:cNvPicPr>
          <p:nvPr/>
        </p:nvPicPr>
        <p:blipFill>
          <a:blip r:embed="rId3"/>
          <a:stretch>
            <a:fillRect/>
          </a:stretch>
        </p:blipFill>
        <p:spPr>
          <a:xfrm>
            <a:off x="438150" y="995362"/>
            <a:ext cx="8267700" cy="4867275"/>
          </a:xfrm>
          <a:prstGeom prst="rect">
            <a:avLst/>
          </a:prstGeom>
        </p:spPr>
      </p:pic>
    </p:spTree>
    <p:extLst>
      <p:ext uri="{BB962C8B-B14F-4D97-AF65-F5344CB8AC3E}">
        <p14:creationId xmlns:p14="http://schemas.microsoft.com/office/powerpoint/2010/main" val="531545272"/>
      </p:ext>
    </p:extLst>
  </p:cSld>
  <p:clrMapOvr>
    <a:masterClrMapping/>
  </p:clrMapOvr>
  <p:transition>
    <p:wedg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07F36B8F-254E-43FE-B08C-7CEF1013BAE4}"/>
              </a:ext>
            </a:extLst>
          </p:cNvPr>
          <p:cNvPicPr>
            <a:picLocks noChangeAspect="1"/>
          </p:cNvPicPr>
          <p:nvPr/>
        </p:nvPicPr>
        <p:blipFill>
          <a:blip r:embed="rId3"/>
          <a:stretch>
            <a:fillRect/>
          </a:stretch>
        </p:blipFill>
        <p:spPr>
          <a:xfrm>
            <a:off x="452437" y="767082"/>
            <a:ext cx="8239125" cy="5876925"/>
          </a:xfrm>
          <a:prstGeom prst="rect">
            <a:avLst/>
          </a:prstGeom>
        </p:spPr>
      </p:pic>
    </p:spTree>
    <p:extLst>
      <p:ext uri="{BB962C8B-B14F-4D97-AF65-F5344CB8AC3E}">
        <p14:creationId xmlns:p14="http://schemas.microsoft.com/office/powerpoint/2010/main" val="1416742616"/>
      </p:ext>
    </p:extLst>
  </p:cSld>
  <p:clrMapOvr>
    <a:masterClrMapping/>
  </p:clrMapOvr>
  <p:transition>
    <p:wedg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4CF475C5-0C44-4D74-87E1-58739E0603CC}"/>
              </a:ext>
            </a:extLst>
          </p:cNvPr>
          <p:cNvPicPr>
            <a:picLocks noChangeAspect="1"/>
          </p:cNvPicPr>
          <p:nvPr/>
        </p:nvPicPr>
        <p:blipFill>
          <a:blip r:embed="rId3"/>
          <a:stretch>
            <a:fillRect/>
          </a:stretch>
        </p:blipFill>
        <p:spPr>
          <a:xfrm>
            <a:off x="761962" y="976800"/>
            <a:ext cx="7620076" cy="4904400"/>
          </a:xfrm>
          <a:prstGeom prst="rect">
            <a:avLst/>
          </a:prstGeom>
        </p:spPr>
      </p:pic>
    </p:spTree>
    <p:extLst>
      <p:ext uri="{BB962C8B-B14F-4D97-AF65-F5344CB8AC3E}">
        <p14:creationId xmlns:p14="http://schemas.microsoft.com/office/powerpoint/2010/main" val="2497018789"/>
      </p:ext>
    </p:extLst>
  </p:cSld>
  <p:clrMapOvr>
    <a:masterClrMapping/>
  </p:clrMapOvr>
  <p:transition>
    <p:wedg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3631AF0E-0F87-435E-8E20-83E51E4B01B7}"/>
              </a:ext>
            </a:extLst>
          </p:cNvPr>
          <p:cNvPicPr>
            <a:picLocks noChangeAspect="1"/>
          </p:cNvPicPr>
          <p:nvPr/>
        </p:nvPicPr>
        <p:blipFill>
          <a:blip r:embed="rId3"/>
          <a:stretch>
            <a:fillRect/>
          </a:stretch>
        </p:blipFill>
        <p:spPr>
          <a:xfrm>
            <a:off x="290512" y="908720"/>
            <a:ext cx="8562975" cy="5514975"/>
          </a:xfrm>
          <a:prstGeom prst="rect">
            <a:avLst/>
          </a:prstGeom>
        </p:spPr>
      </p:pic>
    </p:spTree>
    <p:extLst>
      <p:ext uri="{BB962C8B-B14F-4D97-AF65-F5344CB8AC3E}">
        <p14:creationId xmlns:p14="http://schemas.microsoft.com/office/powerpoint/2010/main" val="960757129"/>
      </p:ext>
    </p:extLst>
  </p:cSld>
  <p:clrMapOvr>
    <a:masterClrMapping/>
  </p:clrMapOvr>
  <p:transition>
    <p:wedg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E241B050-DC89-4C5E-BE3D-96742956B3D7}"/>
              </a:ext>
            </a:extLst>
          </p:cNvPr>
          <p:cNvPicPr>
            <a:picLocks noChangeAspect="1"/>
          </p:cNvPicPr>
          <p:nvPr/>
        </p:nvPicPr>
        <p:blipFill>
          <a:blip r:embed="rId3"/>
          <a:stretch>
            <a:fillRect/>
          </a:stretch>
        </p:blipFill>
        <p:spPr>
          <a:xfrm>
            <a:off x="422099" y="767082"/>
            <a:ext cx="8299801" cy="5440400"/>
          </a:xfrm>
          <a:prstGeom prst="rect">
            <a:avLst/>
          </a:prstGeom>
        </p:spPr>
      </p:pic>
    </p:spTree>
    <p:extLst>
      <p:ext uri="{BB962C8B-B14F-4D97-AF65-F5344CB8AC3E}">
        <p14:creationId xmlns:p14="http://schemas.microsoft.com/office/powerpoint/2010/main" val="4268217398"/>
      </p:ext>
    </p:extLst>
  </p:cSld>
  <p:clrMapOvr>
    <a:masterClrMapping/>
  </p:clrMapOvr>
  <p:transition>
    <p:wedg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3BF6B17E-D1BB-45D1-AFE9-DFB845DF3D7A}"/>
              </a:ext>
            </a:extLst>
          </p:cNvPr>
          <p:cNvPicPr>
            <a:picLocks noChangeAspect="1"/>
          </p:cNvPicPr>
          <p:nvPr/>
        </p:nvPicPr>
        <p:blipFill>
          <a:blip r:embed="rId3"/>
          <a:stretch>
            <a:fillRect/>
          </a:stretch>
        </p:blipFill>
        <p:spPr>
          <a:xfrm>
            <a:off x="323850" y="795337"/>
            <a:ext cx="8496300" cy="5267325"/>
          </a:xfrm>
          <a:prstGeom prst="rect">
            <a:avLst/>
          </a:prstGeom>
        </p:spPr>
      </p:pic>
    </p:spTree>
    <p:extLst>
      <p:ext uri="{BB962C8B-B14F-4D97-AF65-F5344CB8AC3E}">
        <p14:creationId xmlns:p14="http://schemas.microsoft.com/office/powerpoint/2010/main" val="3473158997"/>
      </p:ext>
    </p:extLst>
  </p:cSld>
  <p:clrMapOvr>
    <a:masterClrMapping/>
  </p:clrMapOvr>
  <p:transition>
    <p:wedg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D9BA0EB0-9870-464A-AF04-28460061BFE7}"/>
              </a:ext>
            </a:extLst>
          </p:cNvPr>
          <p:cNvPicPr>
            <a:picLocks noChangeAspect="1"/>
          </p:cNvPicPr>
          <p:nvPr/>
        </p:nvPicPr>
        <p:blipFill>
          <a:blip r:embed="rId3"/>
          <a:stretch>
            <a:fillRect/>
          </a:stretch>
        </p:blipFill>
        <p:spPr>
          <a:xfrm>
            <a:off x="257175" y="980728"/>
            <a:ext cx="8629650" cy="5600700"/>
          </a:xfrm>
          <a:prstGeom prst="rect">
            <a:avLst/>
          </a:prstGeom>
        </p:spPr>
      </p:pic>
    </p:spTree>
    <p:extLst>
      <p:ext uri="{BB962C8B-B14F-4D97-AF65-F5344CB8AC3E}">
        <p14:creationId xmlns:p14="http://schemas.microsoft.com/office/powerpoint/2010/main" val="3595532277"/>
      </p:ext>
    </p:extLst>
  </p:cSld>
  <p:clrMapOvr>
    <a:masterClrMapping/>
  </p:clrMapOvr>
  <p:transition>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egnaposto contenuto 6"/>
          <p:cNvGraphicFramePr>
            <a:graphicFrameLocks noGrp="1"/>
          </p:cNvGraphicFramePr>
          <p:nvPr>
            <p:ph idx="1"/>
          </p:nvPr>
        </p:nvGraphicFramePr>
        <p:xfrm>
          <a:off x="0" y="404664"/>
          <a:ext cx="9144000"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39" name="Segnaposto numero diapositiva 3"/>
          <p:cNvSpPr>
            <a:spLocks noGrp="1"/>
          </p:cNvSpPr>
          <p:nvPr>
            <p:ph type="sldNum" sz="quarter" idx="12"/>
          </p:nvPr>
        </p:nvSpPr>
        <p:spPr>
          <a:noFill/>
        </p:spPr>
        <p:txBody>
          <a:bodyPr/>
          <a:lstStyle/>
          <a:p>
            <a:fld id="{05B198CA-9E07-4BAE-90F8-1F3546A28C55}" type="slidenum">
              <a:rPr lang="it-IT" smtClean="0"/>
              <a:pPr/>
              <a:t>14</a:t>
            </a:fld>
            <a:endParaRPr lang="it-IT"/>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graphicEl>
                                              <a:dgm id="{5DF67E73-2B04-49B7-8E5F-1E1CDF4DF3E1}"/>
                                            </p:graphicEl>
                                          </p:spTgt>
                                        </p:tgtEl>
                                        <p:attrNameLst>
                                          <p:attrName>style.visibility</p:attrName>
                                        </p:attrNameLst>
                                      </p:cBhvr>
                                      <p:to>
                                        <p:strVal val="visible"/>
                                      </p:to>
                                    </p:set>
                                    <p:anim calcmode="lin" valueType="num">
                                      <p:cBhvr>
                                        <p:cTn id="7" dur="500" fill="hold"/>
                                        <p:tgtEl>
                                          <p:spTgt spid="7">
                                            <p:graphicEl>
                                              <a:dgm id="{5DF67E73-2B04-49B7-8E5F-1E1CDF4DF3E1}"/>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5DF67E73-2B04-49B7-8E5F-1E1CDF4DF3E1}"/>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5DF67E73-2B04-49B7-8E5F-1E1CDF4DF3E1}"/>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graphicEl>
                                              <a:dgm id="{A9972FD4-BEC8-4AB1-9580-A55C9002A99B}"/>
                                            </p:graphicEl>
                                          </p:spTgt>
                                        </p:tgtEl>
                                        <p:attrNameLst>
                                          <p:attrName>style.visibility</p:attrName>
                                        </p:attrNameLst>
                                      </p:cBhvr>
                                      <p:to>
                                        <p:strVal val="visible"/>
                                      </p:to>
                                    </p:set>
                                    <p:anim calcmode="lin" valueType="num">
                                      <p:cBhvr>
                                        <p:cTn id="14" dur="500" fill="hold"/>
                                        <p:tgtEl>
                                          <p:spTgt spid="7">
                                            <p:graphicEl>
                                              <a:dgm id="{A9972FD4-BEC8-4AB1-9580-A55C9002A99B}"/>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A9972FD4-BEC8-4AB1-9580-A55C9002A99B}"/>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A9972FD4-BEC8-4AB1-9580-A55C9002A99B}"/>
                                            </p:graphic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7">
                                            <p:graphicEl>
                                              <a:dgm id="{8521FC13-87A2-4EE7-B881-3BE944412183}"/>
                                            </p:graphicEl>
                                          </p:spTgt>
                                        </p:tgtEl>
                                        <p:attrNameLst>
                                          <p:attrName>style.visibility</p:attrName>
                                        </p:attrNameLst>
                                      </p:cBhvr>
                                      <p:to>
                                        <p:strVal val="visible"/>
                                      </p:to>
                                    </p:set>
                                    <p:anim calcmode="lin" valueType="num">
                                      <p:cBhvr>
                                        <p:cTn id="19" dur="500" fill="hold"/>
                                        <p:tgtEl>
                                          <p:spTgt spid="7">
                                            <p:graphicEl>
                                              <a:dgm id="{8521FC13-87A2-4EE7-B881-3BE944412183}"/>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8521FC13-87A2-4EE7-B881-3BE944412183}"/>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8521FC13-87A2-4EE7-B881-3BE944412183}"/>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graphicEl>
                                              <a:dgm id="{79300DB0-91C3-4201-8232-AC0010D2E6D3}"/>
                                            </p:graphicEl>
                                          </p:spTgt>
                                        </p:tgtEl>
                                        <p:attrNameLst>
                                          <p:attrName>style.visibility</p:attrName>
                                        </p:attrNameLst>
                                      </p:cBhvr>
                                      <p:to>
                                        <p:strVal val="visible"/>
                                      </p:to>
                                    </p:set>
                                    <p:anim calcmode="lin" valueType="num">
                                      <p:cBhvr>
                                        <p:cTn id="26" dur="500" fill="hold"/>
                                        <p:tgtEl>
                                          <p:spTgt spid="7">
                                            <p:graphicEl>
                                              <a:dgm id="{79300DB0-91C3-4201-8232-AC0010D2E6D3}"/>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79300DB0-91C3-4201-8232-AC0010D2E6D3}"/>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79300DB0-91C3-4201-8232-AC0010D2E6D3}"/>
                                            </p:graphic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7">
                                            <p:graphicEl>
                                              <a:dgm id="{A43E9E6B-2591-411B-A63D-DE532826B4D0}"/>
                                            </p:graphicEl>
                                          </p:spTgt>
                                        </p:tgtEl>
                                        <p:attrNameLst>
                                          <p:attrName>style.visibility</p:attrName>
                                        </p:attrNameLst>
                                      </p:cBhvr>
                                      <p:to>
                                        <p:strVal val="visible"/>
                                      </p:to>
                                    </p:set>
                                    <p:anim calcmode="lin" valueType="num">
                                      <p:cBhvr>
                                        <p:cTn id="31" dur="500" fill="hold"/>
                                        <p:tgtEl>
                                          <p:spTgt spid="7">
                                            <p:graphicEl>
                                              <a:dgm id="{A43E9E6B-2591-411B-A63D-DE532826B4D0}"/>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A43E9E6B-2591-411B-A63D-DE532826B4D0}"/>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A43E9E6B-2591-411B-A63D-DE532826B4D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7">
                                            <p:graphicEl>
                                              <a:dgm id="{885051F6-D65E-4391-A1A8-91E5EEA24658}"/>
                                            </p:graphicEl>
                                          </p:spTgt>
                                        </p:tgtEl>
                                        <p:attrNameLst>
                                          <p:attrName>style.visibility</p:attrName>
                                        </p:attrNameLst>
                                      </p:cBhvr>
                                      <p:to>
                                        <p:strVal val="visible"/>
                                      </p:to>
                                    </p:set>
                                    <p:anim calcmode="lin" valueType="num">
                                      <p:cBhvr>
                                        <p:cTn id="38" dur="500" fill="hold"/>
                                        <p:tgtEl>
                                          <p:spTgt spid="7">
                                            <p:graphicEl>
                                              <a:dgm id="{885051F6-D65E-4391-A1A8-91E5EEA24658}"/>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885051F6-D65E-4391-A1A8-91E5EEA24658}"/>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885051F6-D65E-4391-A1A8-91E5EEA24658}"/>
                                            </p:graphicEl>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7">
                                            <p:graphicEl>
                                              <a:dgm id="{1D107AB3-FC1C-4E3C-A7BC-1C7E85A2CB88}"/>
                                            </p:graphicEl>
                                          </p:spTgt>
                                        </p:tgtEl>
                                        <p:attrNameLst>
                                          <p:attrName>style.visibility</p:attrName>
                                        </p:attrNameLst>
                                      </p:cBhvr>
                                      <p:to>
                                        <p:strVal val="visible"/>
                                      </p:to>
                                    </p:set>
                                    <p:anim calcmode="lin" valueType="num">
                                      <p:cBhvr>
                                        <p:cTn id="43" dur="500" fill="hold"/>
                                        <p:tgtEl>
                                          <p:spTgt spid="7">
                                            <p:graphicEl>
                                              <a:dgm id="{1D107AB3-FC1C-4E3C-A7BC-1C7E85A2CB88}"/>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1D107AB3-FC1C-4E3C-A7BC-1C7E85A2CB88}"/>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1D107AB3-FC1C-4E3C-A7BC-1C7E85A2CB88}"/>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7">
                                            <p:graphicEl>
                                              <a:dgm id="{76E2DE69-10A3-451B-ACCA-C1A4CE096D7D}"/>
                                            </p:graphicEl>
                                          </p:spTgt>
                                        </p:tgtEl>
                                        <p:attrNameLst>
                                          <p:attrName>style.visibility</p:attrName>
                                        </p:attrNameLst>
                                      </p:cBhvr>
                                      <p:to>
                                        <p:strVal val="visible"/>
                                      </p:to>
                                    </p:set>
                                    <p:anim calcmode="lin" valueType="num">
                                      <p:cBhvr>
                                        <p:cTn id="50" dur="500" fill="hold"/>
                                        <p:tgtEl>
                                          <p:spTgt spid="7">
                                            <p:graphicEl>
                                              <a:dgm id="{76E2DE69-10A3-451B-ACCA-C1A4CE096D7D}"/>
                                            </p:graphicEl>
                                          </p:spTgt>
                                        </p:tgtEl>
                                        <p:attrNameLst>
                                          <p:attrName>ppt_w</p:attrName>
                                        </p:attrNameLst>
                                      </p:cBhvr>
                                      <p:tavLst>
                                        <p:tav tm="0">
                                          <p:val>
                                            <p:fltVal val="0"/>
                                          </p:val>
                                        </p:tav>
                                        <p:tav tm="100000">
                                          <p:val>
                                            <p:strVal val="#ppt_w"/>
                                          </p:val>
                                        </p:tav>
                                      </p:tavLst>
                                    </p:anim>
                                    <p:anim calcmode="lin" valueType="num">
                                      <p:cBhvr>
                                        <p:cTn id="51" dur="500" fill="hold"/>
                                        <p:tgtEl>
                                          <p:spTgt spid="7">
                                            <p:graphicEl>
                                              <a:dgm id="{76E2DE69-10A3-451B-ACCA-C1A4CE096D7D}"/>
                                            </p:graphicEl>
                                          </p:spTgt>
                                        </p:tgtEl>
                                        <p:attrNameLst>
                                          <p:attrName>ppt_h</p:attrName>
                                        </p:attrNameLst>
                                      </p:cBhvr>
                                      <p:tavLst>
                                        <p:tav tm="0">
                                          <p:val>
                                            <p:fltVal val="0"/>
                                          </p:val>
                                        </p:tav>
                                        <p:tav tm="100000">
                                          <p:val>
                                            <p:strVal val="#ppt_h"/>
                                          </p:val>
                                        </p:tav>
                                      </p:tavLst>
                                    </p:anim>
                                    <p:animEffect transition="in" filter="fade">
                                      <p:cBhvr>
                                        <p:cTn id="52" dur="500"/>
                                        <p:tgtEl>
                                          <p:spTgt spid="7">
                                            <p:graphicEl>
                                              <a:dgm id="{76E2DE69-10A3-451B-ACCA-C1A4CE096D7D}"/>
                                            </p:graphicEl>
                                          </p:spTgt>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7">
                                            <p:graphicEl>
                                              <a:dgm id="{010D5D40-EB28-4F18-A281-5845D96372BB}"/>
                                            </p:graphicEl>
                                          </p:spTgt>
                                        </p:tgtEl>
                                        <p:attrNameLst>
                                          <p:attrName>style.visibility</p:attrName>
                                        </p:attrNameLst>
                                      </p:cBhvr>
                                      <p:to>
                                        <p:strVal val="visible"/>
                                      </p:to>
                                    </p:set>
                                    <p:anim calcmode="lin" valueType="num">
                                      <p:cBhvr>
                                        <p:cTn id="55" dur="500" fill="hold"/>
                                        <p:tgtEl>
                                          <p:spTgt spid="7">
                                            <p:graphicEl>
                                              <a:dgm id="{010D5D40-EB28-4F18-A281-5845D96372BB}"/>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010D5D40-EB28-4F18-A281-5845D96372BB}"/>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010D5D40-EB28-4F18-A281-5845D96372BB}"/>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7">
                                            <p:graphicEl>
                                              <a:dgm id="{86697505-13B2-476A-A87F-9CA672003564}"/>
                                            </p:graphicEl>
                                          </p:spTgt>
                                        </p:tgtEl>
                                        <p:attrNameLst>
                                          <p:attrName>style.visibility</p:attrName>
                                        </p:attrNameLst>
                                      </p:cBhvr>
                                      <p:to>
                                        <p:strVal val="visible"/>
                                      </p:to>
                                    </p:set>
                                    <p:anim calcmode="lin" valueType="num">
                                      <p:cBhvr>
                                        <p:cTn id="62" dur="500" fill="hold"/>
                                        <p:tgtEl>
                                          <p:spTgt spid="7">
                                            <p:graphicEl>
                                              <a:dgm id="{86697505-13B2-476A-A87F-9CA672003564}"/>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86697505-13B2-476A-A87F-9CA672003564}"/>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86697505-13B2-476A-A87F-9CA672003564}"/>
                                            </p:graphicEl>
                                          </p:spTgt>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7">
                                            <p:graphicEl>
                                              <a:dgm id="{05DB621B-4EF2-4404-8155-126DBB6B7DF8}"/>
                                            </p:graphicEl>
                                          </p:spTgt>
                                        </p:tgtEl>
                                        <p:attrNameLst>
                                          <p:attrName>style.visibility</p:attrName>
                                        </p:attrNameLst>
                                      </p:cBhvr>
                                      <p:to>
                                        <p:strVal val="visible"/>
                                      </p:to>
                                    </p:set>
                                    <p:anim calcmode="lin" valueType="num">
                                      <p:cBhvr>
                                        <p:cTn id="67" dur="500" fill="hold"/>
                                        <p:tgtEl>
                                          <p:spTgt spid="7">
                                            <p:graphicEl>
                                              <a:dgm id="{05DB621B-4EF2-4404-8155-126DBB6B7DF8}"/>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05DB621B-4EF2-4404-8155-126DBB6B7DF8}"/>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05DB621B-4EF2-4404-8155-126DBB6B7DF8}"/>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7">
                                            <p:graphicEl>
                                              <a:dgm id="{D2D51B13-B63C-4621-8EE0-941D30540ADC}"/>
                                            </p:graphicEl>
                                          </p:spTgt>
                                        </p:tgtEl>
                                        <p:attrNameLst>
                                          <p:attrName>style.visibility</p:attrName>
                                        </p:attrNameLst>
                                      </p:cBhvr>
                                      <p:to>
                                        <p:strVal val="visible"/>
                                      </p:to>
                                    </p:set>
                                    <p:anim calcmode="lin" valueType="num">
                                      <p:cBhvr>
                                        <p:cTn id="74" dur="500" fill="hold"/>
                                        <p:tgtEl>
                                          <p:spTgt spid="7">
                                            <p:graphicEl>
                                              <a:dgm id="{D2D51B13-B63C-4621-8EE0-941D30540ADC}"/>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D2D51B13-B63C-4621-8EE0-941D30540ADC}"/>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D2D51B13-B63C-4621-8EE0-941D30540ADC}"/>
                                            </p:graphicEl>
                                          </p:spTgt>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7">
                                            <p:graphicEl>
                                              <a:dgm id="{755C252C-7B9B-42CE-9B52-6CAA2D6C8FC7}"/>
                                            </p:graphicEl>
                                          </p:spTgt>
                                        </p:tgtEl>
                                        <p:attrNameLst>
                                          <p:attrName>style.visibility</p:attrName>
                                        </p:attrNameLst>
                                      </p:cBhvr>
                                      <p:to>
                                        <p:strVal val="visible"/>
                                      </p:to>
                                    </p:set>
                                    <p:anim calcmode="lin" valueType="num">
                                      <p:cBhvr>
                                        <p:cTn id="79" dur="500" fill="hold"/>
                                        <p:tgtEl>
                                          <p:spTgt spid="7">
                                            <p:graphicEl>
                                              <a:dgm id="{755C252C-7B9B-42CE-9B52-6CAA2D6C8FC7}"/>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755C252C-7B9B-42CE-9B52-6CAA2D6C8FC7}"/>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755C252C-7B9B-42CE-9B52-6CAA2D6C8FC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BD9E77C1-EC96-492E-850A-E47C14865D06}"/>
              </a:ext>
            </a:extLst>
          </p:cNvPr>
          <p:cNvPicPr>
            <a:picLocks noChangeAspect="1"/>
          </p:cNvPicPr>
          <p:nvPr/>
        </p:nvPicPr>
        <p:blipFill>
          <a:blip r:embed="rId3"/>
          <a:stretch>
            <a:fillRect/>
          </a:stretch>
        </p:blipFill>
        <p:spPr>
          <a:xfrm>
            <a:off x="128587" y="788042"/>
            <a:ext cx="8886825" cy="5943600"/>
          </a:xfrm>
          <a:prstGeom prst="rect">
            <a:avLst/>
          </a:prstGeom>
        </p:spPr>
      </p:pic>
    </p:spTree>
    <p:extLst>
      <p:ext uri="{BB962C8B-B14F-4D97-AF65-F5344CB8AC3E}">
        <p14:creationId xmlns:p14="http://schemas.microsoft.com/office/powerpoint/2010/main" val="1403989127"/>
      </p:ext>
    </p:extLst>
  </p:cSld>
  <p:clrMapOvr>
    <a:masterClrMapping/>
  </p:clrMapOvr>
  <p:transition>
    <p:wedg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CBCC8796-D513-4E12-9312-E6B3D03A07C9}"/>
              </a:ext>
            </a:extLst>
          </p:cNvPr>
          <p:cNvPicPr>
            <a:picLocks noChangeAspect="1"/>
          </p:cNvPicPr>
          <p:nvPr/>
        </p:nvPicPr>
        <p:blipFill>
          <a:blip r:embed="rId3"/>
          <a:stretch>
            <a:fillRect/>
          </a:stretch>
        </p:blipFill>
        <p:spPr>
          <a:xfrm>
            <a:off x="547312" y="941066"/>
            <a:ext cx="8049376" cy="4975867"/>
          </a:xfrm>
          <a:prstGeom prst="rect">
            <a:avLst/>
          </a:prstGeom>
        </p:spPr>
      </p:pic>
    </p:spTree>
    <p:extLst>
      <p:ext uri="{BB962C8B-B14F-4D97-AF65-F5344CB8AC3E}">
        <p14:creationId xmlns:p14="http://schemas.microsoft.com/office/powerpoint/2010/main" val="2921880436"/>
      </p:ext>
    </p:extLst>
  </p:cSld>
  <p:clrMapOvr>
    <a:masterClrMapping/>
  </p:clrMapOvr>
  <p:transition>
    <p:wedg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80C6EE9A-1D59-46E2-AAD8-FDD091148017}"/>
              </a:ext>
            </a:extLst>
          </p:cNvPr>
          <p:cNvPicPr>
            <a:picLocks noChangeAspect="1"/>
          </p:cNvPicPr>
          <p:nvPr/>
        </p:nvPicPr>
        <p:blipFill>
          <a:blip r:embed="rId3"/>
          <a:stretch>
            <a:fillRect/>
          </a:stretch>
        </p:blipFill>
        <p:spPr>
          <a:xfrm>
            <a:off x="257175" y="767082"/>
            <a:ext cx="8629650" cy="5495925"/>
          </a:xfrm>
          <a:prstGeom prst="rect">
            <a:avLst/>
          </a:prstGeom>
        </p:spPr>
      </p:pic>
    </p:spTree>
    <p:extLst>
      <p:ext uri="{BB962C8B-B14F-4D97-AF65-F5344CB8AC3E}">
        <p14:creationId xmlns:p14="http://schemas.microsoft.com/office/powerpoint/2010/main" val="802865588"/>
      </p:ext>
    </p:extLst>
  </p:cSld>
  <p:clrMapOvr>
    <a:masterClrMapping/>
  </p:clrMapOvr>
  <p:transition>
    <p:wedg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2C8B64A5-18A0-4942-9EBD-FBB3A8E27348}"/>
              </a:ext>
            </a:extLst>
          </p:cNvPr>
          <p:cNvPicPr>
            <a:picLocks noChangeAspect="1"/>
          </p:cNvPicPr>
          <p:nvPr/>
        </p:nvPicPr>
        <p:blipFill>
          <a:blip r:embed="rId3"/>
          <a:stretch>
            <a:fillRect/>
          </a:stretch>
        </p:blipFill>
        <p:spPr>
          <a:xfrm>
            <a:off x="333375" y="852487"/>
            <a:ext cx="8477250" cy="5153025"/>
          </a:xfrm>
          <a:prstGeom prst="rect">
            <a:avLst/>
          </a:prstGeom>
        </p:spPr>
      </p:pic>
    </p:spTree>
    <p:extLst>
      <p:ext uri="{BB962C8B-B14F-4D97-AF65-F5344CB8AC3E}">
        <p14:creationId xmlns:p14="http://schemas.microsoft.com/office/powerpoint/2010/main" val="1443641049"/>
      </p:ext>
    </p:extLst>
  </p:cSld>
  <p:clrMapOvr>
    <a:masterClrMapping/>
  </p:clrMapOvr>
  <p:transition>
    <p:wedg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86EFBF7E-9DFD-46AD-B9B4-BA2B35F8EE42}"/>
              </a:ext>
            </a:extLst>
          </p:cNvPr>
          <p:cNvPicPr>
            <a:picLocks noChangeAspect="1"/>
          </p:cNvPicPr>
          <p:nvPr/>
        </p:nvPicPr>
        <p:blipFill>
          <a:blip r:embed="rId3"/>
          <a:stretch>
            <a:fillRect/>
          </a:stretch>
        </p:blipFill>
        <p:spPr>
          <a:xfrm>
            <a:off x="233362" y="980728"/>
            <a:ext cx="8677275" cy="5543550"/>
          </a:xfrm>
          <a:prstGeom prst="rect">
            <a:avLst/>
          </a:prstGeom>
        </p:spPr>
      </p:pic>
    </p:spTree>
    <p:extLst>
      <p:ext uri="{BB962C8B-B14F-4D97-AF65-F5344CB8AC3E}">
        <p14:creationId xmlns:p14="http://schemas.microsoft.com/office/powerpoint/2010/main" val="2338125691"/>
      </p:ext>
    </p:extLst>
  </p:cSld>
  <p:clrMapOvr>
    <a:masterClrMapping/>
  </p:clrMapOvr>
  <p:transition>
    <p:wedg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EBAC18B3-F3EF-4B9E-BE5A-587137465757}"/>
              </a:ext>
            </a:extLst>
          </p:cNvPr>
          <p:cNvPicPr>
            <a:picLocks noChangeAspect="1"/>
          </p:cNvPicPr>
          <p:nvPr/>
        </p:nvPicPr>
        <p:blipFill>
          <a:blip r:embed="rId3"/>
          <a:stretch>
            <a:fillRect/>
          </a:stretch>
        </p:blipFill>
        <p:spPr>
          <a:xfrm>
            <a:off x="223837" y="714375"/>
            <a:ext cx="8696325" cy="6143625"/>
          </a:xfrm>
          <a:prstGeom prst="rect">
            <a:avLst/>
          </a:prstGeom>
        </p:spPr>
      </p:pic>
    </p:spTree>
    <p:extLst>
      <p:ext uri="{BB962C8B-B14F-4D97-AF65-F5344CB8AC3E}">
        <p14:creationId xmlns:p14="http://schemas.microsoft.com/office/powerpoint/2010/main" val="1062024477"/>
      </p:ext>
    </p:extLst>
  </p:cSld>
  <p:clrMapOvr>
    <a:masterClrMapping/>
  </p:clrMapOvr>
  <p:transition>
    <p:wedg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54E08B0-6853-4473-834C-BA5652EE47C0}"/>
              </a:ext>
            </a:extLst>
          </p:cNvPr>
          <p:cNvPicPr>
            <a:picLocks noChangeAspect="1"/>
          </p:cNvPicPr>
          <p:nvPr/>
        </p:nvPicPr>
        <p:blipFill>
          <a:blip r:embed="rId2"/>
          <a:stretch>
            <a:fillRect/>
          </a:stretch>
        </p:blipFill>
        <p:spPr>
          <a:xfrm>
            <a:off x="1221268" y="1432578"/>
            <a:ext cx="6701464" cy="3992845"/>
          </a:xfrm>
          <a:prstGeom prst="rect">
            <a:avLst/>
          </a:prstGeom>
        </p:spPr>
      </p:pic>
      <p:pic>
        <p:nvPicPr>
          <p:cNvPr id="3" name="Immagine 2">
            <a:extLst>
              <a:ext uri="{FF2B5EF4-FFF2-40B4-BE49-F238E27FC236}">
                <a16:creationId xmlns:a16="http://schemas.microsoft.com/office/drawing/2014/main" id="{8D7754B5-4FCD-4E0D-924B-5E795DB69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9F3F5EEA-4299-40AE-B284-4EEA08E4E533}"/>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872110242"/>
      </p:ext>
    </p:extLst>
  </p:cSld>
  <p:clrMapOvr>
    <a:masterClrMapping/>
  </p:clrMapOvr>
  <p:transition>
    <p:wedg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EF8EAE8D-A33C-4A15-AE28-84FE2720A440}"/>
              </a:ext>
            </a:extLst>
          </p:cNvPr>
          <p:cNvPicPr>
            <a:picLocks noChangeAspect="1"/>
          </p:cNvPicPr>
          <p:nvPr/>
        </p:nvPicPr>
        <p:blipFill>
          <a:blip r:embed="rId3"/>
          <a:stretch>
            <a:fillRect/>
          </a:stretch>
        </p:blipFill>
        <p:spPr>
          <a:xfrm>
            <a:off x="422099" y="980728"/>
            <a:ext cx="8299801" cy="5386800"/>
          </a:xfrm>
          <a:prstGeom prst="rect">
            <a:avLst/>
          </a:prstGeom>
        </p:spPr>
      </p:pic>
    </p:spTree>
    <p:extLst>
      <p:ext uri="{BB962C8B-B14F-4D97-AF65-F5344CB8AC3E}">
        <p14:creationId xmlns:p14="http://schemas.microsoft.com/office/powerpoint/2010/main" val="2782014539"/>
      </p:ext>
    </p:extLst>
  </p:cSld>
  <p:clrMapOvr>
    <a:masterClrMapping/>
  </p:clrMapOvr>
  <p:transition>
    <p:wedg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37880622-E362-412E-AB4E-60D753AD1F8D}"/>
              </a:ext>
            </a:extLst>
          </p:cNvPr>
          <p:cNvPicPr>
            <a:picLocks noChangeAspect="1"/>
          </p:cNvPicPr>
          <p:nvPr/>
        </p:nvPicPr>
        <p:blipFill>
          <a:blip r:embed="rId3"/>
          <a:stretch>
            <a:fillRect/>
          </a:stretch>
        </p:blipFill>
        <p:spPr>
          <a:xfrm>
            <a:off x="493649" y="980728"/>
            <a:ext cx="8156701" cy="5404667"/>
          </a:xfrm>
          <a:prstGeom prst="rect">
            <a:avLst/>
          </a:prstGeom>
        </p:spPr>
      </p:pic>
    </p:spTree>
    <p:extLst>
      <p:ext uri="{BB962C8B-B14F-4D97-AF65-F5344CB8AC3E}">
        <p14:creationId xmlns:p14="http://schemas.microsoft.com/office/powerpoint/2010/main" val="3960800910"/>
      </p:ext>
    </p:extLst>
  </p:cSld>
  <p:clrMapOvr>
    <a:masterClrMapping/>
  </p:clrMapOvr>
  <p:transition>
    <p:wedg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3567A2-49C4-4A84-BA97-4F4FE68C0E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5" name="object 2">
            <a:extLst>
              <a:ext uri="{FF2B5EF4-FFF2-40B4-BE49-F238E27FC236}">
                <a16:creationId xmlns:a16="http://schemas.microsoft.com/office/drawing/2014/main" id="{B93E3D95-EA02-47D6-84D8-E15825B50CA3}"/>
              </a:ext>
            </a:extLst>
          </p:cNvPr>
          <p:cNvSpPr/>
          <p:nvPr/>
        </p:nvSpPr>
        <p:spPr>
          <a:xfrm>
            <a:off x="1644187" y="3758703"/>
            <a:ext cx="2928770" cy="188641"/>
          </a:xfrm>
          <a:custGeom>
            <a:avLst/>
            <a:gdLst/>
            <a:ahLst/>
            <a:cxnLst/>
            <a:rect l="l" t="t" r="r" b="b"/>
            <a:pathLst>
              <a:path w="4302760" h="434339">
                <a:moveTo>
                  <a:pt x="0" y="0"/>
                </a:moveTo>
                <a:lnTo>
                  <a:pt x="0" y="434339"/>
                </a:lnTo>
                <a:lnTo>
                  <a:pt x="4302252" y="434339"/>
                </a:lnTo>
                <a:lnTo>
                  <a:pt x="4302252" y="0"/>
                </a:lnTo>
                <a:lnTo>
                  <a:pt x="0" y="0"/>
                </a:lnTo>
                <a:close/>
              </a:path>
            </a:pathLst>
          </a:custGeom>
          <a:solidFill>
            <a:srgbClr val="FFFF63"/>
          </a:solidFill>
        </p:spPr>
        <p:txBody>
          <a:bodyPr wrap="square" lIns="0" tIns="0" rIns="0" bIns="0" rtlCol="0">
            <a:spAutoFit/>
          </a:bodyPr>
          <a:lstStyle/>
          <a:p>
            <a:endParaRPr sz="1226"/>
          </a:p>
        </p:txBody>
      </p:sp>
      <p:sp>
        <p:nvSpPr>
          <p:cNvPr id="6" name="object 3">
            <a:extLst>
              <a:ext uri="{FF2B5EF4-FFF2-40B4-BE49-F238E27FC236}">
                <a16:creationId xmlns:a16="http://schemas.microsoft.com/office/drawing/2014/main" id="{F5C3306F-84FF-42B8-AFB5-8E840DCDAFB5}"/>
              </a:ext>
            </a:extLst>
          </p:cNvPr>
          <p:cNvSpPr/>
          <p:nvPr/>
        </p:nvSpPr>
        <p:spPr>
          <a:xfrm>
            <a:off x="1424271" y="5607769"/>
            <a:ext cx="6296681" cy="188641"/>
          </a:xfrm>
          <a:custGeom>
            <a:avLst/>
            <a:gdLst/>
            <a:ahLst/>
            <a:cxnLst/>
            <a:rect l="l" t="t" r="r" b="b"/>
            <a:pathLst>
              <a:path w="9250680">
                <a:moveTo>
                  <a:pt x="0" y="0"/>
                </a:moveTo>
                <a:lnTo>
                  <a:pt x="9250679" y="0"/>
                </a:lnTo>
              </a:path>
            </a:pathLst>
          </a:custGeom>
          <a:ln w="21081">
            <a:solidFill>
              <a:srgbClr val="800000"/>
            </a:solidFill>
          </a:ln>
        </p:spPr>
        <p:txBody>
          <a:bodyPr wrap="square" lIns="0" tIns="0" rIns="0" bIns="0" rtlCol="0">
            <a:spAutoFit/>
          </a:bodyPr>
          <a:lstStyle/>
          <a:p>
            <a:endParaRPr sz="1226"/>
          </a:p>
        </p:txBody>
      </p:sp>
      <p:sp>
        <p:nvSpPr>
          <p:cNvPr id="7" name="object 4">
            <a:extLst>
              <a:ext uri="{FF2B5EF4-FFF2-40B4-BE49-F238E27FC236}">
                <a16:creationId xmlns:a16="http://schemas.microsoft.com/office/drawing/2014/main" id="{F79F245C-445B-4EBE-814F-98A056F73981}"/>
              </a:ext>
            </a:extLst>
          </p:cNvPr>
          <p:cNvSpPr/>
          <p:nvPr/>
        </p:nvSpPr>
        <p:spPr>
          <a:xfrm>
            <a:off x="2714723" y="4751960"/>
            <a:ext cx="2053943" cy="188641"/>
          </a:xfrm>
          <a:custGeom>
            <a:avLst/>
            <a:gdLst/>
            <a:ahLst/>
            <a:cxnLst/>
            <a:rect l="l" t="t" r="r" b="b"/>
            <a:pathLst>
              <a:path w="3017520">
                <a:moveTo>
                  <a:pt x="0" y="0"/>
                </a:moveTo>
                <a:lnTo>
                  <a:pt x="3017519" y="0"/>
                </a:lnTo>
              </a:path>
            </a:pathLst>
          </a:custGeom>
          <a:ln w="24129">
            <a:solidFill>
              <a:srgbClr val="F7B514"/>
            </a:solidFill>
          </a:ln>
        </p:spPr>
        <p:txBody>
          <a:bodyPr wrap="square" lIns="0" tIns="0" rIns="0" bIns="0" rtlCol="0">
            <a:spAutoFit/>
          </a:bodyPr>
          <a:lstStyle/>
          <a:p>
            <a:endParaRPr sz="1226"/>
          </a:p>
        </p:txBody>
      </p:sp>
      <p:sp>
        <p:nvSpPr>
          <p:cNvPr id="8" name="object 5">
            <a:extLst>
              <a:ext uri="{FF2B5EF4-FFF2-40B4-BE49-F238E27FC236}">
                <a16:creationId xmlns:a16="http://schemas.microsoft.com/office/drawing/2014/main" id="{595F1358-DBEA-4E5E-9EE7-EDD222604BCB}"/>
              </a:ext>
            </a:extLst>
          </p:cNvPr>
          <p:cNvSpPr/>
          <p:nvPr/>
        </p:nvSpPr>
        <p:spPr>
          <a:xfrm>
            <a:off x="1423234" y="5353102"/>
            <a:ext cx="1244813" cy="188641"/>
          </a:xfrm>
          <a:custGeom>
            <a:avLst/>
            <a:gdLst/>
            <a:ahLst/>
            <a:cxnLst/>
            <a:rect l="l" t="t" r="r" b="b"/>
            <a:pathLst>
              <a:path w="1828800">
                <a:moveTo>
                  <a:pt x="0" y="0"/>
                </a:moveTo>
                <a:lnTo>
                  <a:pt x="1828799" y="0"/>
                </a:lnTo>
              </a:path>
            </a:pathLst>
          </a:custGeom>
          <a:ln w="13461">
            <a:solidFill>
              <a:srgbClr val="000000"/>
            </a:solidFill>
          </a:ln>
        </p:spPr>
        <p:txBody>
          <a:bodyPr wrap="square" lIns="0" tIns="0" rIns="0" bIns="0" rtlCol="0">
            <a:spAutoFit/>
          </a:bodyPr>
          <a:lstStyle/>
          <a:p>
            <a:endParaRPr sz="1226"/>
          </a:p>
        </p:txBody>
      </p:sp>
      <p:sp>
        <p:nvSpPr>
          <p:cNvPr id="9" name="object 7">
            <a:extLst>
              <a:ext uri="{FF2B5EF4-FFF2-40B4-BE49-F238E27FC236}">
                <a16:creationId xmlns:a16="http://schemas.microsoft.com/office/drawing/2014/main" id="{CA22C939-A2E6-4577-8005-93626DE9CEF7}"/>
              </a:ext>
            </a:extLst>
          </p:cNvPr>
          <p:cNvSpPr txBox="1"/>
          <p:nvPr/>
        </p:nvSpPr>
        <p:spPr>
          <a:xfrm>
            <a:off x="2911478" y="1082701"/>
            <a:ext cx="2128286" cy="146643"/>
          </a:xfrm>
          <a:prstGeom prst="rect">
            <a:avLst/>
          </a:prstGeom>
        </p:spPr>
        <p:txBody>
          <a:bodyPr vert="horz" wrap="square" lIns="0" tIns="0" rIns="0" bIns="0" rtlCol="0">
            <a:spAutoFit/>
          </a:bodyPr>
          <a:lstStyle/>
          <a:p>
            <a:pPr marL="8645"/>
            <a:r>
              <a:rPr sz="953" i="1" spc="-14" dirty="0">
                <a:solidFill>
                  <a:srgbClr val="001F5F"/>
                </a:solidFill>
                <a:latin typeface="Calibri"/>
                <a:cs typeface="Calibri"/>
              </a:rPr>
              <a:t>I</a:t>
            </a:r>
            <a:r>
              <a:rPr sz="953" i="1" dirty="0">
                <a:solidFill>
                  <a:srgbClr val="001F5F"/>
                </a:solidFill>
                <a:latin typeface="Calibri"/>
                <a:cs typeface="Calibri"/>
              </a:rPr>
              <a:t>l</a:t>
            </a:r>
            <a:r>
              <a:rPr sz="953" i="1" spc="-27" dirty="0">
                <a:solidFill>
                  <a:srgbClr val="001F5F"/>
                </a:solidFill>
                <a:latin typeface="Times New Roman"/>
                <a:cs typeface="Times New Roman"/>
              </a:rPr>
              <a:t> </a:t>
            </a:r>
            <a:r>
              <a:rPr sz="953" i="1" spc="-7" dirty="0">
                <a:solidFill>
                  <a:srgbClr val="001F5F"/>
                </a:solidFill>
                <a:latin typeface="Calibri"/>
                <a:cs typeface="Calibri"/>
              </a:rPr>
              <a:t>c</a:t>
            </a:r>
            <a:r>
              <a:rPr sz="953" i="1" spc="-4" dirty="0">
                <a:solidFill>
                  <a:srgbClr val="001F5F"/>
                </a:solidFill>
                <a:latin typeface="Calibri"/>
                <a:cs typeface="Calibri"/>
              </a:rPr>
              <a:t>od</a:t>
            </a:r>
            <a:r>
              <a:rPr sz="953" i="1" dirty="0">
                <a:solidFill>
                  <a:srgbClr val="001F5F"/>
                </a:solidFill>
                <a:latin typeface="Calibri"/>
                <a:cs typeface="Calibri"/>
              </a:rPr>
              <a:t>i</a:t>
            </a:r>
            <a:r>
              <a:rPr sz="953" i="1" spc="-7" dirty="0">
                <a:solidFill>
                  <a:srgbClr val="001F5F"/>
                </a:solidFill>
                <a:latin typeface="Calibri"/>
                <a:cs typeface="Calibri"/>
              </a:rPr>
              <a:t>c</a:t>
            </a:r>
            <a:r>
              <a:rPr sz="953" i="1" dirty="0">
                <a:solidFill>
                  <a:srgbClr val="001F5F"/>
                </a:solidFill>
                <a:latin typeface="Calibri"/>
                <a:cs typeface="Calibri"/>
              </a:rPr>
              <a:t>e</a:t>
            </a:r>
            <a:r>
              <a:rPr sz="953" i="1" spc="-44" dirty="0">
                <a:solidFill>
                  <a:srgbClr val="001F5F"/>
                </a:solidFill>
                <a:latin typeface="Times New Roman"/>
                <a:cs typeface="Times New Roman"/>
              </a:rPr>
              <a:t> </a:t>
            </a:r>
            <a:r>
              <a:rPr sz="953" i="1" spc="-4" dirty="0">
                <a:solidFill>
                  <a:srgbClr val="001F5F"/>
                </a:solidFill>
                <a:latin typeface="Calibri"/>
                <a:cs typeface="Calibri"/>
              </a:rPr>
              <a:t>d</a:t>
            </a:r>
            <a:r>
              <a:rPr sz="953" i="1" dirty="0">
                <a:solidFill>
                  <a:srgbClr val="001F5F"/>
                </a:solidFill>
                <a:latin typeface="Calibri"/>
                <a:cs typeface="Calibri"/>
              </a:rPr>
              <a:t>i</a:t>
            </a:r>
            <a:r>
              <a:rPr sz="953" i="1" spc="-27" dirty="0">
                <a:solidFill>
                  <a:srgbClr val="001F5F"/>
                </a:solidFill>
                <a:latin typeface="Times New Roman"/>
                <a:cs typeface="Times New Roman"/>
              </a:rPr>
              <a:t> </a:t>
            </a:r>
            <a:r>
              <a:rPr sz="953" i="1" spc="-4" dirty="0">
                <a:solidFill>
                  <a:srgbClr val="001F5F"/>
                </a:solidFill>
                <a:latin typeface="Calibri"/>
                <a:cs typeface="Calibri"/>
              </a:rPr>
              <a:t>pr</a:t>
            </a:r>
            <a:r>
              <a:rPr sz="953" i="1" spc="-7" dirty="0">
                <a:solidFill>
                  <a:srgbClr val="001F5F"/>
                </a:solidFill>
                <a:latin typeface="Calibri"/>
                <a:cs typeface="Calibri"/>
              </a:rPr>
              <a:t>e</a:t>
            </a:r>
            <a:r>
              <a:rPr sz="953" i="1" spc="-4" dirty="0">
                <a:solidFill>
                  <a:srgbClr val="001F5F"/>
                </a:solidFill>
                <a:latin typeface="Calibri"/>
                <a:cs typeface="Calibri"/>
              </a:rPr>
              <a:t>v</a:t>
            </a:r>
            <a:r>
              <a:rPr sz="953" i="1" dirty="0">
                <a:solidFill>
                  <a:srgbClr val="001F5F"/>
                </a:solidFill>
                <a:latin typeface="Calibri"/>
                <a:cs typeface="Calibri"/>
              </a:rPr>
              <a:t>e</a:t>
            </a:r>
            <a:r>
              <a:rPr sz="953" i="1" spc="-4" dirty="0">
                <a:solidFill>
                  <a:srgbClr val="001F5F"/>
                </a:solidFill>
                <a:latin typeface="Calibri"/>
                <a:cs typeface="Calibri"/>
              </a:rPr>
              <a:t>nz</a:t>
            </a:r>
            <a:r>
              <a:rPr sz="953" i="1" dirty="0">
                <a:solidFill>
                  <a:srgbClr val="001F5F"/>
                </a:solidFill>
                <a:latin typeface="Calibri"/>
                <a:cs typeface="Calibri"/>
              </a:rPr>
              <a:t>i</a:t>
            </a:r>
            <a:r>
              <a:rPr sz="953" i="1" spc="-11" dirty="0">
                <a:solidFill>
                  <a:srgbClr val="001F5F"/>
                </a:solidFill>
                <a:latin typeface="Calibri"/>
                <a:cs typeface="Calibri"/>
              </a:rPr>
              <a:t>o</a:t>
            </a:r>
            <a:r>
              <a:rPr sz="953" i="1" spc="-4" dirty="0">
                <a:solidFill>
                  <a:srgbClr val="001F5F"/>
                </a:solidFill>
                <a:latin typeface="Calibri"/>
                <a:cs typeface="Calibri"/>
              </a:rPr>
              <a:t>n</a:t>
            </a:r>
            <a:r>
              <a:rPr sz="953" i="1" dirty="0">
                <a:solidFill>
                  <a:srgbClr val="001F5F"/>
                </a:solidFill>
                <a:latin typeface="Calibri"/>
                <a:cs typeface="Calibri"/>
              </a:rPr>
              <a:t>e</a:t>
            </a:r>
            <a:r>
              <a:rPr sz="953" i="1" spc="-68" dirty="0">
                <a:solidFill>
                  <a:srgbClr val="001F5F"/>
                </a:solidFill>
                <a:latin typeface="Times New Roman"/>
                <a:cs typeface="Times New Roman"/>
              </a:rPr>
              <a:t> </a:t>
            </a:r>
            <a:r>
              <a:rPr sz="953" i="1" dirty="0">
                <a:solidFill>
                  <a:srgbClr val="001F5F"/>
                </a:solidFill>
                <a:latin typeface="Calibri"/>
                <a:cs typeface="Calibri"/>
              </a:rPr>
              <a:t>i</a:t>
            </a:r>
            <a:r>
              <a:rPr sz="953" i="1" spc="-4" dirty="0">
                <a:solidFill>
                  <a:srgbClr val="001F5F"/>
                </a:solidFill>
                <a:latin typeface="Calibri"/>
                <a:cs typeface="Calibri"/>
              </a:rPr>
              <a:t>n</a:t>
            </a:r>
            <a:r>
              <a:rPr sz="953" i="1" spc="-7" dirty="0">
                <a:solidFill>
                  <a:srgbClr val="001F5F"/>
                </a:solidFill>
                <a:latin typeface="Calibri"/>
                <a:cs typeface="Calibri"/>
              </a:rPr>
              <a:t>c</a:t>
            </a:r>
            <a:r>
              <a:rPr sz="953" i="1" dirty="0">
                <a:solidFill>
                  <a:srgbClr val="001F5F"/>
                </a:solidFill>
                <a:latin typeface="Calibri"/>
                <a:cs typeface="Calibri"/>
              </a:rPr>
              <a:t>e</a:t>
            </a:r>
            <a:r>
              <a:rPr sz="953" i="1" spc="-4" dirty="0">
                <a:solidFill>
                  <a:srgbClr val="001F5F"/>
                </a:solidFill>
                <a:latin typeface="Calibri"/>
                <a:cs typeface="Calibri"/>
              </a:rPr>
              <a:t>nd</a:t>
            </a:r>
            <a:r>
              <a:rPr sz="953" i="1" dirty="0">
                <a:solidFill>
                  <a:srgbClr val="001F5F"/>
                </a:solidFill>
                <a:latin typeface="Calibri"/>
                <a:cs typeface="Calibri"/>
              </a:rPr>
              <a:t>i</a:t>
            </a:r>
            <a:r>
              <a:rPr sz="953" i="1" dirty="0">
                <a:solidFill>
                  <a:srgbClr val="001F5F"/>
                </a:solidFill>
                <a:latin typeface="Times New Roman"/>
                <a:cs typeface="Times New Roman"/>
              </a:rPr>
              <a:t>  </a:t>
            </a:r>
            <a:r>
              <a:rPr sz="953" i="1" spc="-95" dirty="0">
                <a:solidFill>
                  <a:srgbClr val="001F5F"/>
                </a:solidFill>
                <a:latin typeface="Times New Roman"/>
                <a:cs typeface="Times New Roman"/>
              </a:rPr>
              <a:t> </a:t>
            </a:r>
            <a:r>
              <a:rPr sz="953" i="1" dirty="0">
                <a:solidFill>
                  <a:srgbClr val="001F5F"/>
                </a:solidFill>
                <a:latin typeface="Calibri"/>
                <a:cs typeface="Calibri"/>
              </a:rPr>
              <a:t>-</a:t>
            </a:r>
            <a:r>
              <a:rPr sz="953" i="1" spc="-24" dirty="0">
                <a:solidFill>
                  <a:srgbClr val="001F5F"/>
                </a:solidFill>
                <a:latin typeface="Times New Roman"/>
                <a:cs typeface="Times New Roman"/>
              </a:rPr>
              <a:t> </a:t>
            </a:r>
            <a:r>
              <a:rPr sz="953" i="1" spc="-14" dirty="0">
                <a:solidFill>
                  <a:srgbClr val="001F5F"/>
                </a:solidFill>
                <a:latin typeface="Calibri"/>
                <a:cs typeface="Calibri"/>
              </a:rPr>
              <a:t>P</a:t>
            </a:r>
            <a:r>
              <a:rPr sz="953" i="1" spc="-4" dirty="0">
                <a:solidFill>
                  <a:srgbClr val="001F5F"/>
                </a:solidFill>
                <a:latin typeface="Calibri"/>
                <a:cs typeface="Calibri"/>
              </a:rPr>
              <a:t>r</a:t>
            </a:r>
            <a:r>
              <a:rPr sz="953" i="1" spc="-7" dirty="0">
                <a:solidFill>
                  <a:srgbClr val="001F5F"/>
                </a:solidFill>
                <a:latin typeface="Calibri"/>
                <a:cs typeface="Calibri"/>
              </a:rPr>
              <a:t>e</a:t>
            </a:r>
            <a:r>
              <a:rPr sz="953" i="1" spc="4" dirty="0">
                <a:solidFill>
                  <a:srgbClr val="001F5F"/>
                </a:solidFill>
                <a:latin typeface="Calibri"/>
                <a:cs typeface="Calibri"/>
              </a:rPr>
              <a:t>m</a:t>
            </a:r>
            <a:r>
              <a:rPr sz="953" i="1" spc="-7" dirty="0">
                <a:solidFill>
                  <a:srgbClr val="001F5F"/>
                </a:solidFill>
                <a:latin typeface="Calibri"/>
                <a:cs typeface="Calibri"/>
              </a:rPr>
              <a:t>e</a:t>
            </a:r>
            <a:r>
              <a:rPr sz="953" i="1" spc="4" dirty="0">
                <a:solidFill>
                  <a:srgbClr val="001F5F"/>
                </a:solidFill>
                <a:latin typeface="Calibri"/>
                <a:cs typeface="Calibri"/>
              </a:rPr>
              <a:t>ss</a:t>
            </a:r>
            <a:r>
              <a:rPr sz="953" i="1" dirty="0">
                <a:solidFill>
                  <a:srgbClr val="001F5F"/>
                </a:solidFill>
                <a:latin typeface="Calibri"/>
                <a:cs typeface="Calibri"/>
              </a:rPr>
              <a:t>e</a:t>
            </a:r>
            <a:endParaRPr sz="953">
              <a:latin typeface="Calibri"/>
              <a:cs typeface="Calibri"/>
            </a:endParaRPr>
          </a:p>
        </p:txBody>
      </p:sp>
      <p:sp>
        <p:nvSpPr>
          <p:cNvPr id="10" name="object 8">
            <a:extLst>
              <a:ext uri="{FF2B5EF4-FFF2-40B4-BE49-F238E27FC236}">
                <a16:creationId xmlns:a16="http://schemas.microsoft.com/office/drawing/2014/main" id="{23CA60DB-2207-486E-85C8-432657A97EE2}"/>
              </a:ext>
            </a:extLst>
          </p:cNvPr>
          <p:cNvSpPr/>
          <p:nvPr/>
        </p:nvSpPr>
        <p:spPr>
          <a:xfrm>
            <a:off x="6058087" y="1984844"/>
            <a:ext cx="1741856" cy="188641"/>
          </a:xfrm>
          <a:prstGeom prst="rect">
            <a:avLst/>
          </a:prstGeom>
          <a:blipFill>
            <a:blip r:embed="rId3" cstate="print"/>
            <a:stretch>
              <a:fillRect/>
            </a:stretch>
          </a:blipFill>
        </p:spPr>
        <p:txBody>
          <a:bodyPr wrap="square" lIns="0" tIns="0" rIns="0" bIns="0" rtlCol="0">
            <a:spAutoFit/>
          </a:bodyPr>
          <a:lstStyle/>
          <a:p>
            <a:endParaRPr sz="1226"/>
          </a:p>
        </p:txBody>
      </p:sp>
      <p:sp>
        <p:nvSpPr>
          <p:cNvPr id="11" name="object 9">
            <a:extLst>
              <a:ext uri="{FF2B5EF4-FFF2-40B4-BE49-F238E27FC236}">
                <a16:creationId xmlns:a16="http://schemas.microsoft.com/office/drawing/2014/main" id="{4A1868ED-F15F-4518-BECA-3169B02795A1}"/>
              </a:ext>
            </a:extLst>
          </p:cNvPr>
          <p:cNvSpPr txBox="1"/>
          <p:nvPr/>
        </p:nvSpPr>
        <p:spPr>
          <a:xfrm>
            <a:off x="1414588" y="1439892"/>
            <a:ext cx="4559561" cy="1096710"/>
          </a:xfrm>
          <a:prstGeom prst="rect">
            <a:avLst/>
          </a:prstGeom>
        </p:spPr>
        <p:txBody>
          <a:bodyPr vert="horz" wrap="square" lIns="0" tIns="0" rIns="0" bIns="0" rtlCol="0">
            <a:spAutoFit/>
          </a:bodyPr>
          <a:lstStyle/>
          <a:p>
            <a:pPr marL="2287438"/>
            <a:r>
              <a:rPr sz="1906" b="1" spc="-14" dirty="0">
                <a:solidFill>
                  <a:srgbClr val="7F0000"/>
                </a:solidFill>
                <a:latin typeface="Calibri"/>
                <a:cs typeface="Calibri"/>
              </a:rPr>
              <a:t>…</a:t>
            </a:r>
            <a:r>
              <a:rPr sz="1906" b="1" spc="-85" dirty="0">
                <a:solidFill>
                  <a:srgbClr val="7F0000"/>
                </a:solidFill>
                <a:latin typeface="Times New Roman"/>
                <a:cs typeface="Times New Roman"/>
              </a:rPr>
              <a:t> </a:t>
            </a:r>
            <a:r>
              <a:rPr sz="1906" b="1" spc="-31" dirty="0">
                <a:solidFill>
                  <a:srgbClr val="7F0000"/>
                </a:solidFill>
                <a:latin typeface="Calibri"/>
                <a:cs typeface="Calibri"/>
              </a:rPr>
              <a:t>RIAS</a:t>
            </a:r>
            <a:r>
              <a:rPr sz="1906" b="1" spc="-20" dirty="0">
                <a:solidFill>
                  <a:srgbClr val="7F0000"/>
                </a:solidFill>
                <a:latin typeface="Calibri"/>
                <a:cs typeface="Calibri"/>
              </a:rPr>
              <a:t>S</a:t>
            </a:r>
            <a:r>
              <a:rPr sz="1906" b="1" spc="-17" dirty="0">
                <a:solidFill>
                  <a:srgbClr val="7F0000"/>
                </a:solidFill>
                <a:latin typeface="Calibri"/>
                <a:cs typeface="Calibri"/>
              </a:rPr>
              <a:t>U</a:t>
            </a:r>
            <a:r>
              <a:rPr sz="1906" b="1" spc="-27" dirty="0">
                <a:solidFill>
                  <a:srgbClr val="7F0000"/>
                </a:solidFill>
                <a:latin typeface="Calibri"/>
                <a:cs typeface="Calibri"/>
              </a:rPr>
              <a:t>MEN</a:t>
            </a:r>
            <a:r>
              <a:rPr sz="1906" b="1" spc="-31" dirty="0">
                <a:solidFill>
                  <a:srgbClr val="7F0000"/>
                </a:solidFill>
                <a:latin typeface="Calibri"/>
                <a:cs typeface="Calibri"/>
              </a:rPr>
              <a:t>D</a:t>
            </a:r>
            <a:r>
              <a:rPr sz="1906" b="1" spc="-14" dirty="0">
                <a:solidFill>
                  <a:srgbClr val="7F0000"/>
                </a:solidFill>
                <a:latin typeface="Calibri"/>
                <a:cs typeface="Calibri"/>
              </a:rPr>
              <a:t>O</a:t>
            </a:r>
            <a:endParaRPr sz="1906" dirty="0">
              <a:latin typeface="Calibri"/>
              <a:cs typeface="Calibri"/>
            </a:endParaRPr>
          </a:p>
          <a:p>
            <a:pPr marL="8645" marR="4322">
              <a:lnSpc>
                <a:spcPct val="102099"/>
              </a:lnSpc>
              <a:spcBef>
                <a:spcPts val="1552"/>
              </a:spcBef>
              <a:tabLst>
                <a:tab pos="219148" algn="l"/>
                <a:tab pos="729197" algn="l"/>
                <a:tab pos="966067" algn="l"/>
                <a:tab pos="1212878" algn="l"/>
                <a:tab pos="1995673" algn="l"/>
                <a:tab pos="2242052" algn="l"/>
                <a:tab pos="2272310" algn="l"/>
                <a:tab pos="2528198" algn="l"/>
                <a:tab pos="2992861" algn="l"/>
                <a:tab pos="3039111" algn="l"/>
                <a:tab pos="3254369" algn="l"/>
                <a:tab pos="3458821" algn="l"/>
                <a:tab pos="3859079" algn="l"/>
                <a:tab pos="4147386" algn="l"/>
                <a:tab pos="4363076" algn="l"/>
              </a:tabLst>
            </a:pPr>
            <a:r>
              <a:rPr sz="1906" spc="-24" dirty="0">
                <a:latin typeface="Calibri"/>
                <a:cs typeface="Calibri"/>
              </a:rPr>
              <a:t>I</a:t>
            </a:r>
            <a:r>
              <a:rPr sz="1906" dirty="0">
                <a:latin typeface="Calibri"/>
                <a:cs typeface="Calibri"/>
              </a:rPr>
              <a:t>l</a:t>
            </a:r>
            <a:r>
              <a:rPr sz="1906" dirty="0">
                <a:latin typeface="Times New Roman"/>
                <a:cs typeface="Times New Roman"/>
              </a:rPr>
              <a:t>	</a:t>
            </a:r>
            <a:r>
              <a:rPr sz="1906" spc="-38" dirty="0">
                <a:latin typeface="Calibri"/>
                <a:cs typeface="Calibri"/>
              </a:rPr>
              <a:t>C</a:t>
            </a:r>
            <a:r>
              <a:rPr sz="1906" spc="-20" dirty="0">
                <a:latin typeface="Calibri"/>
                <a:cs typeface="Calibri"/>
              </a:rPr>
              <a:t>o</a:t>
            </a:r>
            <a:r>
              <a:rPr sz="1906" spc="-41" dirty="0">
                <a:latin typeface="Calibri"/>
                <a:cs typeface="Calibri"/>
              </a:rPr>
              <a:t>d</a:t>
            </a:r>
            <a:r>
              <a:rPr sz="1906" spc="-31" dirty="0">
                <a:latin typeface="Calibri"/>
                <a:cs typeface="Calibri"/>
              </a:rPr>
              <a:t>i</a:t>
            </a:r>
            <a:r>
              <a:rPr sz="1906" spc="-24" dirty="0">
                <a:latin typeface="Calibri"/>
                <a:cs typeface="Calibri"/>
              </a:rPr>
              <a:t>c</a:t>
            </a:r>
            <a:r>
              <a:rPr sz="1906" spc="-11" dirty="0">
                <a:latin typeface="Calibri"/>
                <a:cs typeface="Calibri"/>
              </a:rPr>
              <a:t>e</a:t>
            </a:r>
            <a:r>
              <a:rPr sz="1906" dirty="0">
                <a:latin typeface="Times New Roman"/>
                <a:cs typeface="Times New Roman"/>
              </a:rPr>
              <a:t>	</a:t>
            </a:r>
            <a:r>
              <a:rPr sz="1906" spc="-20" dirty="0">
                <a:latin typeface="Calibri"/>
                <a:cs typeface="Calibri"/>
              </a:rPr>
              <a:t>s</a:t>
            </a:r>
            <a:r>
              <a:rPr sz="1906" dirty="0">
                <a:latin typeface="Calibri"/>
                <a:cs typeface="Calibri"/>
              </a:rPr>
              <a:t>i</a:t>
            </a:r>
            <a:r>
              <a:rPr sz="1906" dirty="0">
                <a:latin typeface="Times New Roman"/>
                <a:cs typeface="Times New Roman"/>
              </a:rPr>
              <a:t>	</a:t>
            </a:r>
            <a:r>
              <a:rPr sz="1906" spc="-24" dirty="0">
                <a:latin typeface="Calibri"/>
                <a:cs typeface="Calibri"/>
              </a:rPr>
              <a:t>a</a:t>
            </a:r>
            <a:r>
              <a:rPr sz="1906" spc="-31" dirty="0">
                <a:latin typeface="Calibri"/>
                <a:cs typeface="Calibri"/>
              </a:rPr>
              <a:t>pp</a:t>
            </a:r>
            <a:r>
              <a:rPr sz="1906" spc="-7" dirty="0">
                <a:latin typeface="Calibri"/>
                <a:cs typeface="Calibri"/>
              </a:rPr>
              <a:t>l</a:t>
            </a:r>
            <a:r>
              <a:rPr sz="1906" spc="-31" dirty="0">
                <a:latin typeface="Calibri"/>
                <a:cs typeface="Calibri"/>
              </a:rPr>
              <a:t>i</a:t>
            </a:r>
            <a:r>
              <a:rPr sz="1906" spc="-41" dirty="0">
                <a:latin typeface="Calibri"/>
                <a:cs typeface="Calibri"/>
              </a:rPr>
              <a:t>c</a:t>
            </a:r>
            <a:r>
              <a:rPr sz="1906" spc="-11" dirty="0">
                <a:latin typeface="Calibri"/>
                <a:cs typeface="Calibri"/>
              </a:rPr>
              <a:t>a</a:t>
            </a:r>
            <a:r>
              <a:rPr sz="1906" dirty="0">
                <a:latin typeface="Times New Roman"/>
                <a:cs typeface="Times New Roman"/>
              </a:rPr>
              <a:t>	</a:t>
            </a:r>
            <a:r>
              <a:rPr sz="1906" spc="-31" dirty="0">
                <a:latin typeface="Calibri"/>
                <a:cs typeface="Calibri"/>
              </a:rPr>
              <a:t>i</a:t>
            </a:r>
            <a:r>
              <a:rPr sz="1906" spc="-11" dirty="0">
                <a:latin typeface="Calibri"/>
                <a:cs typeface="Calibri"/>
              </a:rPr>
              <a:t>n</a:t>
            </a:r>
            <a:r>
              <a:rPr sz="1906" dirty="0">
                <a:latin typeface="Times New Roman"/>
                <a:cs typeface="Times New Roman"/>
              </a:rPr>
              <a:t>		</a:t>
            </a:r>
            <a:r>
              <a:rPr sz="1906" spc="-41" dirty="0">
                <a:latin typeface="Calibri"/>
                <a:cs typeface="Calibri"/>
              </a:rPr>
              <a:t>g</a:t>
            </a:r>
            <a:r>
              <a:rPr sz="1906" spc="-27" dirty="0">
                <a:latin typeface="Calibri"/>
                <a:cs typeface="Calibri"/>
              </a:rPr>
              <a:t>e</a:t>
            </a:r>
            <a:r>
              <a:rPr sz="1906" spc="-41" dirty="0">
                <a:latin typeface="Calibri"/>
                <a:cs typeface="Calibri"/>
              </a:rPr>
              <a:t>n</a:t>
            </a:r>
            <a:r>
              <a:rPr sz="1906" spc="-27" dirty="0">
                <a:latin typeface="Calibri"/>
                <a:cs typeface="Calibri"/>
              </a:rPr>
              <a:t>e</a:t>
            </a:r>
            <a:r>
              <a:rPr sz="1906" spc="-51" dirty="0">
                <a:latin typeface="Calibri"/>
                <a:cs typeface="Calibri"/>
              </a:rPr>
              <a:t>r</a:t>
            </a:r>
            <a:r>
              <a:rPr sz="1906" spc="-11" dirty="0">
                <a:latin typeface="Calibri"/>
                <a:cs typeface="Calibri"/>
              </a:rPr>
              <a:t>e</a:t>
            </a:r>
            <a:r>
              <a:rPr sz="1906" dirty="0">
                <a:latin typeface="Times New Roman"/>
                <a:cs typeface="Times New Roman"/>
              </a:rPr>
              <a:t>		</a:t>
            </a:r>
            <a:r>
              <a:rPr sz="1906" spc="-11" dirty="0">
                <a:latin typeface="Calibri"/>
                <a:cs typeface="Calibri"/>
              </a:rPr>
              <a:t>a</a:t>
            </a:r>
            <a:r>
              <a:rPr sz="1906" dirty="0">
                <a:latin typeface="Times New Roman"/>
                <a:cs typeface="Times New Roman"/>
              </a:rPr>
              <a:t>	</a:t>
            </a:r>
            <a:r>
              <a:rPr sz="1906" b="1" spc="-95" dirty="0">
                <a:solidFill>
                  <a:srgbClr val="C00000"/>
                </a:solidFill>
                <a:latin typeface="Calibri"/>
                <a:cs typeface="Calibri"/>
              </a:rPr>
              <a:t>“</a:t>
            </a:r>
            <a:r>
              <a:rPr sz="1906" b="1" spc="-55" dirty="0">
                <a:solidFill>
                  <a:srgbClr val="C00000"/>
                </a:solidFill>
                <a:latin typeface="Calibri"/>
                <a:cs typeface="Calibri"/>
              </a:rPr>
              <a:t>a</a:t>
            </a:r>
            <a:r>
              <a:rPr sz="1906" b="1" spc="-48" dirty="0">
                <a:solidFill>
                  <a:srgbClr val="C00000"/>
                </a:solidFill>
                <a:latin typeface="Calibri"/>
                <a:cs typeface="Calibri"/>
              </a:rPr>
              <a:t>t</a:t>
            </a:r>
            <a:r>
              <a:rPr sz="1906" b="1" spc="-24" dirty="0">
                <a:solidFill>
                  <a:srgbClr val="C00000"/>
                </a:solidFill>
                <a:latin typeface="Calibri"/>
                <a:cs typeface="Calibri"/>
              </a:rPr>
              <a:t>t</a:t>
            </a:r>
            <a:r>
              <a:rPr sz="1906" b="1" spc="-17" dirty="0">
                <a:solidFill>
                  <a:srgbClr val="C00000"/>
                </a:solidFill>
                <a:latin typeface="Calibri"/>
                <a:cs typeface="Calibri"/>
              </a:rPr>
              <a:t>i</a:t>
            </a:r>
            <a:r>
              <a:rPr sz="1906" b="1" spc="-27" dirty="0">
                <a:solidFill>
                  <a:srgbClr val="C00000"/>
                </a:solidFill>
                <a:latin typeface="Calibri"/>
                <a:cs typeface="Calibri"/>
              </a:rPr>
              <a:t>vi</a:t>
            </a:r>
            <a:r>
              <a:rPr sz="1906" b="1" spc="-41" dirty="0">
                <a:solidFill>
                  <a:srgbClr val="C00000"/>
                </a:solidFill>
                <a:latin typeface="Calibri"/>
                <a:cs typeface="Calibri"/>
              </a:rPr>
              <a:t>t</a:t>
            </a:r>
            <a:r>
              <a:rPr sz="1906" b="1" spc="-11" dirty="0">
                <a:solidFill>
                  <a:srgbClr val="C00000"/>
                </a:solidFill>
                <a:latin typeface="Calibri"/>
                <a:cs typeface="Calibri"/>
              </a:rPr>
              <a:t>à</a:t>
            </a:r>
            <a:r>
              <a:rPr sz="1906" b="1" dirty="0">
                <a:solidFill>
                  <a:srgbClr val="C00000"/>
                </a:solidFill>
                <a:latin typeface="Times New Roman"/>
                <a:cs typeface="Times New Roman"/>
              </a:rPr>
              <a:t>	</a:t>
            </a:r>
            <a:r>
              <a:rPr sz="1906" b="1" spc="-38" dirty="0">
                <a:solidFill>
                  <a:srgbClr val="C00000"/>
                </a:solidFill>
                <a:latin typeface="Calibri"/>
                <a:cs typeface="Calibri"/>
              </a:rPr>
              <a:t>s</a:t>
            </a:r>
            <a:r>
              <a:rPr sz="1906" b="1" spc="-44" dirty="0">
                <a:solidFill>
                  <a:srgbClr val="C00000"/>
                </a:solidFill>
                <a:latin typeface="Calibri"/>
                <a:cs typeface="Calibri"/>
              </a:rPr>
              <a:t>o</a:t>
            </a:r>
            <a:r>
              <a:rPr sz="1906" b="1" spc="-48" dirty="0">
                <a:solidFill>
                  <a:srgbClr val="C00000"/>
                </a:solidFill>
                <a:latin typeface="Calibri"/>
                <a:cs typeface="Calibri"/>
              </a:rPr>
              <a:t>g</a:t>
            </a:r>
            <a:r>
              <a:rPr sz="1906" b="1" spc="-7" dirty="0">
                <a:solidFill>
                  <a:srgbClr val="C00000"/>
                </a:solidFill>
                <a:latin typeface="Calibri"/>
                <a:cs typeface="Calibri"/>
              </a:rPr>
              <a:t>-</a:t>
            </a:r>
            <a:r>
              <a:rPr sz="1906" b="1" spc="-7" dirty="0">
                <a:solidFill>
                  <a:srgbClr val="C00000"/>
                </a:solidFill>
                <a:latin typeface="Times New Roman"/>
                <a:cs typeface="Times New Roman"/>
              </a:rPr>
              <a:t> </a:t>
            </a:r>
            <a:r>
              <a:rPr sz="1906" b="1" spc="-48" dirty="0">
                <a:solidFill>
                  <a:srgbClr val="C00000"/>
                </a:solidFill>
                <a:latin typeface="Calibri"/>
                <a:cs typeface="Calibri"/>
              </a:rPr>
              <a:t>g</a:t>
            </a:r>
            <a:r>
              <a:rPr sz="1906" b="1" spc="-41" dirty="0">
                <a:solidFill>
                  <a:srgbClr val="C00000"/>
                </a:solidFill>
                <a:latin typeface="Calibri"/>
                <a:cs typeface="Calibri"/>
              </a:rPr>
              <a:t>e</a:t>
            </a:r>
            <a:r>
              <a:rPr sz="1906" b="1" spc="-31" dirty="0">
                <a:solidFill>
                  <a:srgbClr val="C00000"/>
                </a:solidFill>
                <a:latin typeface="Calibri"/>
                <a:cs typeface="Calibri"/>
              </a:rPr>
              <a:t>t</a:t>
            </a:r>
            <a:r>
              <a:rPr sz="1906" b="1" spc="-41" dirty="0">
                <a:solidFill>
                  <a:srgbClr val="C00000"/>
                </a:solidFill>
                <a:latin typeface="Calibri"/>
                <a:cs typeface="Calibri"/>
              </a:rPr>
              <a:t>t</a:t>
            </a:r>
            <a:r>
              <a:rPr sz="1906" b="1" spc="-24" dirty="0">
                <a:solidFill>
                  <a:srgbClr val="C00000"/>
                </a:solidFill>
                <a:latin typeface="Calibri"/>
                <a:cs typeface="Calibri"/>
              </a:rPr>
              <a:t>e</a:t>
            </a:r>
            <a:r>
              <a:rPr sz="1906" b="1" spc="-11" dirty="0">
                <a:solidFill>
                  <a:srgbClr val="C00000"/>
                </a:solidFill>
                <a:latin typeface="Calibri"/>
                <a:cs typeface="Calibri"/>
              </a:rPr>
              <a:t>”</a:t>
            </a:r>
            <a:r>
              <a:rPr sz="1906" b="1" dirty="0">
                <a:solidFill>
                  <a:srgbClr val="C00000"/>
                </a:solidFill>
                <a:latin typeface="Times New Roman"/>
                <a:cs typeface="Times New Roman"/>
              </a:rPr>
              <a:t>	</a:t>
            </a:r>
            <a:r>
              <a:rPr sz="1906" b="1" spc="-27" dirty="0">
                <a:solidFill>
                  <a:srgbClr val="C00000"/>
                </a:solidFill>
                <a:latin typeface="Calibri"/>
                <a:cs typeface="Calibri"/>
              </a:rPr>
              <a:t>n</a:t>
            </a:r>
            <a:r>
              <a:rPr sz="1906" b="1" spc="-14" dirty="0">
                <a:solidFill>
                  <a:srgbClr val="C00000"/>
                </a:solidFill>
                <a:latin typeface="Calibri"/>
                <a:cs typeface="Calibri"/>
              </a:rPr>
              <a:t>o</a:t>
            </a:r>
            <a:r>
              <a:rPr sz="1906" b="1" spc="-11" dirty="0">
                <a:solidFill>
                  <a:srgbClr val="C00000"/>
                </a:solidFill>
                <a:latin typeface="Calibri"/>
                <a:cs typeface="Calibri"/>
              </a:rPr>
              <a:t>n</a:t>
            </a:r>
            <a:r>
              <a:rPr sz="1906" b="1" dirty="0">
                <a:solidFill>
                  <a:srgbClr val="C00000"/>
                </a:solidFill>
                <a:latin typeface="Times New Roman"/>
                <a:cs typeface="Times New Roman"/>
              </a:rPr>
              <a:t>	</a:t>
            </a:r>
            <a:r>
              <a:rPr sz="1906" b="1" spc="-405" dirty="0">
                <a:solidFill>
                  <a:srgbClr val="C00000"/>
                </a:solidFill>
                <a:latin typeface="Times New Roman"/>
                <a:cs typeface="Times New Roman"/>
              </a:rPr>
              <a:t> </a:t>
            </a:r>
            <a:r>
              <a:rPr sz="1906" b="1" spc="-27" dirty="0">
                <a:solidFill>
                  <a:srgbClr val="C00000"/>
                </a:solidFill>
                <a:latin typeface="Calibri"/>
                <a:cs typeface="Calibri"/>
              </a:rPr>
              <a:t>n</a:t>
            </a:r>
            <a:r>
              <a:rPr sz="1906" b="1" spc="-31" dirty="0">
                <a:solidFill>
                  <a:srgbClr val="C00000"/>
                </a:solidFill>
                <a:latin typeface="Calibri"/>
                <a:cs typeface="Calibri"/>
              </a:rPr>
              <a:t>o</a:t>
            </a:r>
            <a:r>
              <a:rPr sz="1906" b="1" spc="-17" dirty="0">
                <a:solidFill>
                  <a:srgbClr val="C00000"/>
                </a:solidFill>
                <a:latin typeface="Calibri"/>
                <a:cs typeface="Calibri"/>
              </a:rPr>
              <a:t>r</a:t>
            </a:r>
            <a:r>
              <a:rPr sz="1906" b="1" spc="-31" dirty="0">
                <a:solidFill>
                  <a:srgbClr val="C00000"/>
                </a:solidFill>
                <a:latin typeface="Calibri"/>
                <a:cs typeface="Calibri"/>
              </a:rPr>
              <a:t>m</a:t>
            </a:r>
            <a:r>
              <a:rPr sz="1906" b="1" spc="-38" dirty="0">
                <a:solidFill>
                  <a:srgbClr val="C00000"/>
                </a:solidFill>
                <a:latin typeface="Calibri"/>
                <a:cs typeface="Calibri"/>
              </a:rPr>
              <a:t>a</a:t>
            </a:r>
            <a:r>
              <a:rPr sz="1906" b="1" spc="-31" dirty="0">
                <a:solidFill>
                  <a:srgbClr val="C00000"/>
                </a:solidFill>
                <a:latin typeface="Calibri"/>
                <a:cs typeface="Calibri"/>
              </a:rPr>
              <a:t>t</a:t>
            </a:r>
            <a:r>
              <a:rPr sz="1906" b="1" spc="-20" dirty="0">
                <a:solidFill>
                  <a:srgbClr val="C00000"/>
                </a:solidFill>
                <a:latin typeface="Calibri"/>
                <a:cs typeface="Calibri"/>
              </a:rPr>
              <a:t>e</a:t>
            </a:r>
            <a:r>
              <a:rPr sz="1906" spc="-7" dirty="0">
                <a:latin typeface="Calibri"/>
                <a:cs typeface="Calibri"/>
              </a:rPr>
              <a:t>,</a:t>
            </a:r>
            <a:r>
              <a:rPr sz="1906" dirty="0">
                <a:latin typeface="Times New Roman"/>
                <a:cs typeface="Times New Roman"/>
              </a:rPr>
              <a:t>	</a:t>
            </a:r>
            <a:r>
              <a:rPr sz="1906" spc="-31" dirty="0">
                <a:latin typeface="Calibri"/>
                <a:cs typeface="Calibri"/>
              </a:rPr>
              <a:t>d</a:t>
            </a:r>
            <a:r>
              <a:rPr sz="1906" dirty="0">
                <a:latin typeface="Calibri"/>
                <a:cs typeface="Calibri"/>
              </a:rPr>
              <a:t>i</a:t>
            </a:r>
            <a:r>
              <a:rPr sz="1906" dirty="0">
                <a:latin typeface="Times New Roman"/>
                <a:cs typeface="Times New Roman"/>
              </a:rPr>
              <a:t>	</a:t>
            </a:r>
            <a:r>
              <a:rPr sz="1906" b="1" spc="-24" dirty="0">
                <a:solidFill>
                  <a:srgbClr val="C00000"/>
                </a:solidFill>
                <a:latin typeface="Calibri"/>
                <a:cs typeface="Calibri"/>
              </a:rPr>
              <a:t>c</a:t>
            </a:r>
            <a:r>
              <a:rPr sz="1906" b="1" spc="-51" dirty="0">
                <a:solidFill>
                  <a:srgbClr val="C00000"/>
                </a:solidFill>
                <a:latin typeface="Calibri"/>
                <a:cs typeface="Calibri"/>
              </a:rPr>
              <a:t>a</a:t>
            </a:r>
            <a:r>
              <a:rPr sz="1906" b="1" spc="-14" dirty="0">
                <a:solidFill>
                  <a:srgbClr val="C00000"/>
                </a:solidFill>
                <a:latin typeface="Calibri"/>
                <a:cs typeface="Calibri"/>
              </a:rPr>
              <a:t>t</a:t>
            </a:r>
            <a:r>
              <a:rPr sz="1906" b="1" spc="-7" dirty="0">
                <a:solidFill>
                  <a:srgbClr val="C00000"/>
                </a:solidFill>
                <a:latin typeface="Calibri"/>
                <a:cs typeface="Calibri"/>
              </a:rPr>
              <a:t>.</a:t>
            </a:r>
            <a:r>
              <a:rPr sz="1906" b="1" dirty="0">
                <a:solidFill>
                  <a:srgbClr val="C00000"/>
                </a:solidFill>
                <a:latin typeface="Times New Roman"/>
                <a:cs typeface="Times New Roman"/>
              </a:rPr>
              <a:t>	</a:t>
            </a:r>
            <a:r>
              <a:rPr sz="1906" b="1" spc="-38" dirty="0">
                <a:solidFill>
                  <a:srgbClr val="C00000"/>
                </a:solidFill>
                <a:latin typeface="Calibri"/>
                <a:cs typeface="Calibri"/>
              </a:rPr>
              <a:t>B</a:t>
            </a:r>
            <a:r>
              <a:rPr sz="1906" b="1" spc="-31" dirty="0">
                <a:solidFill>
                  <a:srgbClr val="C00000"/>
                </a:solidFill>
                <a:latin typeface="Calibri"/>
                <a:cs typeface="Calibri"/>
              </a:rPr>
              <a:t>/</a:t>
            </a:r>
            <a:r>
              <a:rPr sz="1906" b="1" spc="-11" dirty="0">
                <a:solidFill>
                  <a:srgbClr val="C00000"/>
                </a:solidFill>
                <a:latin typeface="Calibri"/>
                <a:cs typeface="Calibri"/>
              </a:rPr>
              <a:t>C</a:t>
            </a:r>
            <a:r>
              <a:rPr sz="1906" b="1" dirty="0">
                <a:solidFill>
                  <a:srgbClr val="C00000"/>
                </a:solidFill>
                <a:latin typeface="Times New Roman"/>
                <a:cs typeface="Times New Roman"/>
              </a:rPr>
              <a:t>	</a:t>
            </a:r>
            <a:r>
              <a:rPr sz="1906" spc="-41" dirty="0">
                <a:latin typeface="Calibri"/>
                <a:cs typeface="Calibri"/>
              </a:rPr>
              <a:t>d</a:t>
            </a:r>
            <a:r>
              <a:rPr sz="1906" spc="-27" dirty="0">
                <a:latin typeface="Calibri"/>
                <a:cs typeface="Calibri"/>
              </a:rPr>
              <a:t>e</a:t>
            </a:r>
            <a:r>
              <a:rPr sz="1906" dirty="0">
                <a:latin typeface="Calibri"/>
                <a:cs typeface="Calibri"/>
              </a:rPr>
              <a:t>l</a:t>
            </a:r>
            <a:r>
              <a:rPr sz="1906" dirty="0">
                <a:latin typeface="Times New Roman"/>
                <a:cs typeface="Times New Roman"/>
              </a:rPr>
              <a:t>	</a:t>
            </a:r>
            <a:r>
              <a:rPr sz="1906" spc="-27" dirty="0">
                <a:latin typeface="Calibri"/>
                <a:cs typeface="Calibri"/>
              </a:rPr>
              <a:t>D</a:t>
            </a:r>
            <a:r>
              <a:rPr sz="1906" spc="-31" dirty="0">
                <a:latin typeface="Calibri"/>
                <a:cs typeface="Calibri"/>
              </a:rPr>
              <a:t>P</a:t>
            </a:r>
            <a:r>
              <a:rPr sz="1906" spc="-14" dirty="0">
                <a:latin typeface="Calibri"/>
                <a:cs typeface="Calibri"/>
              </a:rPr>
              <a:t>R</a:t>
            </a:r>
            <a:r>
              <a:rPr sz="1906" dirty="0">
                <a:latin typeface="Times New Roman"/>
                <a:cs typeface="Times New Roman"/>
              </a:rPr>
              <a:t>	</a:t>
            </a:r>
            <a:r>
              <a:rPr sz="1906" spc="-41" dirty="0">
                <a:latin typeface="Calibri"/>
                <a:cs typeface="Calibri"/>
              </a:rPr>
              <a:t>n</a:t>
            </a:r>
            <a:r>
              <a:rPr sz="1906" dirty="0">
                <a:latin typeface="Calibri"/>
                <a:cs typeface="Calibri"/>
              </a:rPr>
              <a:t>.</a:t>
            </a:r>
          </a:p>
        </p:txBody>
      </p:sp>
      <p:sp>
        <p:nvSpPr>
          <p:cNvPr id="12" name="object 10">
            <a:extLst>
              <a:ext uri="{FF2B5EF4-FFF2-40B4-BE49-F238E27FC236}">
                <a16:creationId xmlns:a16="http://schemas.microsoft.com/office/drawing/2014/main" id="{9C991DFC-E873-4CC3-BDCF-1B6647361578}"/>
              </a:ext>
            </a:extLst>
          </p:cNvPr>
          <p:cNvSpPr txBox="1"/>
          <p:nvPr/>
        </p:nvSpPr>
        <p:spPr>
          <a:xfrm>
            <a:off x="1414588" y="2525991"/>
            <a:ext cx="1017462" cy="293285"/>
          </a:xfrm>
          <a:prstGeom prst="rect">
            <a:avLst/>
          </a:prstGeom>
        </p:spPr>
        <p:txBody>
          <a:bodyPr vert="horz" wrap="square" lIns="0" tIns="0" rIns="0" bIns="0" rtlCol="0">
            <a:spAutoFit/>
          </a:bodyPr>
          <a:lstStyle/>
          <a:p>
            <a:pPr marL="8645"/>
            <a:r>
              <a:rPr sz="1906" spc="-31" dirty="0">
                <a:latin typeface="Calibri"/>
                <a:cs typeface="Calibri"/>
              </a:rPr>
              <a:t>151</a:t>
            </a:r>
            <a:r>
              <a:rPr sz="1906" spc="-27" dirty="0">
                <a:latin typeface="Calibri"/>
                <a:cs typeface="Calibri"/>
              </a:rPr>
              <a:t>/</a:t>
            </a:r>
            <a:r>
              <a:rPr sz="1906" spc="-20" dirty="0">
                <a:latin typeface="Calibri"/>
                <a:cs typeface="Calibri"/>
              </a:rPr>
              <a:t>2</a:t>
            </a:r>
            <a:r>
              <a:rPr sz="1906" spc="-4" dirty="0">
                <a:latin typeface="Calibri"/>
                <a:cs typeface="Calibri"/>
              </a:rPr>
              <a:t>0</a:t>
            </a:r>
            <a:r>
              <a:rPr sz="1906" spc="-20" dirty="0">
                <a:latin typeface="Calibri"/>
                <a:cs typeface="Calibri"/>
              </a:rPr>
              <a:t>1</a:t>
            </a:r>
            <a:r>
              <a:rPr sz="1906" spc="-31" dirty="0">
                <a:latin typeface="Calibri"/>
                <a:cs typeface="Calibri"/>
              </a:rPr>
              <a:t>1</a:t>
            </a:r>
            <a:r>
              <a:rPr sz="1906" dirty="0">
                <a:latin typeface="Calibri"/>
                <a:cs typeface="Calibri"/>
              </a:rPr>
              <a:t>.</a:t>
            </a:r>
            <a:endParaRPr sz="1906">
              <a:latin typeface="Calibri"/>
              <a:cs typeface="Calibri"/>
            </a:endParaRPr>
          </a:p>
        </p:txBody>
      </p:sp>
      <p:sp>
        <p:nvSpPr>
          <p:cNvPr id="13" name="object 11">
            <a:extLst>
              <a:ext uri="{FF2B5EF4-FFF2-40B4-BE49-F238E27FC236}">
                <a16:creationId xmlns:a16="http://schemas.microsoft.com/office/drawing/2014/main" id="{5EBE9791-859B-40ED-B709-699B765A2EE9}"/>
              </a:ext>
            </a:extLst>
          </p:cNvPr>
          <p:cNvSpPr txBox="1"/>
          <p:nvPr/>
        </p:nvSpPr>
        <p:spPr>
          <a:xfrm>
            <a:off x="1414588" y="2773301"/>
            <a:ext cx="6256916" cy="2457211"/>
          </a:xfrm>
          <a:prstGeom prst="rect">
            <a:avLst/>
          </a:prstGeom>
        </p:spPr>
        <p:txBody>
          <a:bodyPr vert="horz" wrap="square" lIns="0" tIns="0" rIns="0" bIns="0" rtlCol="0">
            <a:spAutoFit/>
          </a:bodyPr>
          <a:lstStyle/>
          <a:p>
            <a:pPr marL="1138964">
              <a:lnSpc>
                <a:spcPts val="1706"/>
              </a:lnSpc>
            </a:pPr>
            <a:r>
              <a:rPr sz="1498" dirty="0">
                <a:latin typeface="Calibri"/>
                <a:cs typeface="Calibri"/>
              </a:rPr>
              <a:t>con le RTV anche ad alcune attività in categ. A</a:t>
            </a:r>
          </a:p>
          <a:p>
            <a:pPr marL="8645">
              <a:lnSpc>
                <a:spcPts val="2195"/>
              </a:lnSpc>
            </a:pPr>
            <a:r>
              <a:rPr sz="1906" spc="-17" dirty="0">
                <a:latin typeface="Calibri"/>
                <a:cs typeface="Calibri"/>
              </a:rPr>
              <a:t>Ut</a:t>
            </a:r>
            <a:r>
              <a:rPr sz="1906" spc="-24" dirty="0">
                <a:latin typeface="Calibri"/>
                <a:cs typeface="Calibri"/>
              </a:rPr>
              <a:t>i</a:t>
            </a:r>
            <a:r>
              <a:rPr sz="1906" spc="-7" dirty="0">
                <a:latin typeface="Calibri"/>
                <a:cs typeface="Calibri"/>
              </a:rPr>
              <a:t>l</a:t>
            </a:r>
            <a:r>
              <a:rPr sz="1906" spc="-14" dirty="0">
                <a:latin typeface="Calibri"/>
                <a:cs typeface="Calibri"/>
              </a:rPr>
              <a:t>i</a:t>
            </a:r>
            <a:r>
              <a:rPr sz="1906" spc="-20" dirty="0">
                <a:latin typeface="Calibri"/>
                <a:cs typeface="Calibri"/>
              </a:rPr>
              <a:t>z</a:t>
            </a:r>
            <a:r>
              <a:rPr sz="1906" spc="-55" dirty="0">
                <a:latin typeface="Calibri"/>
                <a:cs typeface="Calibri"/>
              </a:rPr>
              <a:t>z</a:t>
            </a:r>
            <a:r>
              <a:rPr sz="1906" spc="-17" dirty="0">
                <a:latin typeface="Calibri"/>
                <a:cs typeface="Calibri"/>
              </a:rPr>
              <a:t>a</a:t>
            </a:r>
            <a:r>
              <a:rPr sz="1906" spc="-24" dirty="0">
                <a:latin typeface="Calibri"/>
                <a:cs typeface="Calibri"/>
              </a:rPr>
              <a:t>b</a:t>
            </a:r>
            <a:r>
              <a:rPr sz="1906" spc="-14" dirty="0">
                <a:latin typeface="Calibri"/>
                <a:cs typeface="Calibri"/>
              </a:rPr>
              <a:t>i</a:t>
            </a:r>
            <a:r>
              <a:rPr sz="1906" spc="-7" dirty="0">
                <a:latin typeface="Calibri"/>
                <a:cs typeface="Calibri"/>
              </a:rPr>
              <a:t>l</a:t>
            </a:r>
            <a:r>
              <a:rPr sz="1906" spc="-11" dirty="0">
                <a:latin typeface="Calibri"/>
                <a:cs typeface="Calibri"/>
              </a:rPr>
              <a:t>e</a:t>
            </a:r>
            <a:r>
              <a:rPr sz="1906" spc="-44" dirty="0">
                <a:latin typeface="Times New Roman"/>
                <a:cs typeface="Times New Roman"/>
              </a:rPr>
              <a:t> </a:t>
            </a:r>
            <a:r>
              <a:rPr sz="1906" spc="-31" dirty="0">
                <a:latin typeface="Calibri"/>
                <a:cs typeface="Calibri"/>
              </a:rPr>
              <a:t>c</a:t>
            </a:r>
            <a:r>
              <a:rPr sz="1906" spc="-20" dirty="0">
                <a:latin typeface="Calibri"/>
                <a:cs typeface="Calibri"/>
              </a:rPr>
              <a:t>o</a:t>
            </a:r>
            <a:r>
              <a:rPr sz="1906" spc="-34" dirty="0">
                <a:latin typeface="Calibri"/>
                <a:cs typeface="Calibri"/>
              </a:rPr>
              <a:t>m</a:t>
            </a:r>
            <a:r>
              <a:rPr sz="1906" spc="-11" dirty="0">
                <a:latin typeface="Calibri"/>
                <a:cs typeface="Calibri"/>
              </a:rPr>
              <a:t>e</a:t>
            </a:r>
            <a:r>
              <a:rPr sz="1906" spc="-41" dirty="0">
                <a:latin typeface="Times New Roman"/>
                <a:cs typeface="Times New Roman"/>
              </a:rPr>
              <a:t> </a:t>
            </a:r>
            <a:r>
              <a:rPr sz="1906" b="1" spc="-17" dirty="0">
                <a:solidFill>
                  <a:srgbClr val="C00000"/>
                </a:solidFill>
                <a:latin typeface="Calibri"/>
                <a:cs typeface="Calibri"/>
              </a:rPr>
              <a:t>ri</a:t>
            </a:r>
            <a:r>
              <a:rPr sz="1906" b="1" spc="-48" dirty="0">
                <a:solidFill>
                  <a:srgbClr val="C00000"/>
                </a:solidFill>
                <a:latin typeface="Calibri"/>
                <a:cs typeface="Calibri"/>
              </a:rPr>
              <a:t>f</a:t>
            </a:r>
            <a:r>
              <a:rPr sz="1906" b="1" spc="-31" dirty="0">
                <a:solidFill>
                  <a:srgbClr val="C00000"/>
                </a:solidFill>
                <a:latin typeface="Calibri"/>
                <a:cs typeface="Calibri"/>
              </a:rPr>
              <a:t>e</a:t>
            </a:r>
            <a:r>
              <a:rPr sz="1906" b="1" spc="-17" dirty="0">
                <a:solidFill>
                  <a:srgbClr val="C00000"/>
                </a:solidFill>
                <a:latin typeface="Calibri"/>
                <a:cs typeface="Calibri"/>
              </a:rPr>
              <a:t>ri</a:t>
            </a:r>
            <a:r>
              <a:rPr sz="1906" b="1" spc="-31" dirty="0">
                <a:solidFill>
                  <a:srgbClr val="C00000"/>
                </a:solidFill>
                <a:latin typeface="Calibri"/>
                <a:cs typeface="Calibri"/>
              </a:rPr>
              <a:t>me</a:t>
            </a:r>
            <a:r>
              <a:rPr sz="1906" b="1" spc="-44" dirty="0">
                <a:solidFill>
                  <a:srgbClr val="C00000"/>
                </a:solidFill>
                <a:latin typeface="Calibri"/>
                <a:cs typeface="Calibri"/>
              </a:rPr>
              <a:t>n</a:t>
            </a:r>
            <a:r>
              <a:rPr sz="1906" b="1" spc="-24" dirty="0">
                <a:solidFill>
                  <a:srgbClr val="C00000"/>
                </a:solidFill>
                <a:latin typeface="Calibri"/>
                <a:cs typeface="Calibri"/>
              </a:rPr>
              <a:t>t</a:t>
            </a:r>
            <a:r>
              <a:rPr sz="1906" b="1" spc="-11" dirty="0">
                <a:solidFill>
                  <a:srgbClr val="C00000"/>
                </a:solidFill>
                <a:latin typeface="Calibri"/>
                <a:cs typeface="Calibri"/>
              </a:rPr>
              <a:t>o</a:t>
            </a:r>
            <a:r>
              <a:rPr sz="1906" b="1" spc="-31" dirty="0">
                <a:solidFill>
                  <a:srgbClr val="C00000"/>
                </a:solidFill>
                <a:latin typeface="Times New Roman"/>
                <a:cs typeface="Times New Roman"/>
              </a:rPr>
              <a:t> </a:t>
            </a:r>
            <a:r>
              <a:rPr sz="1906" spc="-31" dirty="0">
                <a:latin typeface="Calibri"/>
                <a:cs typeface="Calibri"/>
              </a:rPr>
              <a:t>p</a:t>
            </a:r>
            <a:r>
              <a:rPr sz="1906" spc="-20" dirty="0">
                <a:latin typeface="Calibri"/>
                <a:cs typeface="Calibri"/>
              </a:rPr>
              <a:t>e</a:t>
            </a:r>
            <a:r>
              <a:rPr sz="1906" spc="-7" dirty="0">
                <a:latin typeface="Calibri"/>
                <a:cs typeface="Calibri"/>
              </a:rPr>
              <a:t>r</a:t>
            </a:r>
            <a:r>
              <a:rPr sz="1906" spc="-38" dirty="0">
                <a:latin typeface="Times New Roman"/>
                <a:cs typeface="Times New Roman"/>
              </a:rPr>
              <a:t> </a:t>
            </a:r>
            <a:r>
              <a:rPr sz="1906" b="1" spc="-82" dirty="0">
                <a:solidFill>
                  <a:srgbClr val="C00000"/>
                </a:solidFill>
                <a:latin typeface="Calibri"/>
                <a:cs typeface="Calibri"/>
              </a:rPr>
              <a:t>“</a:t>
            </a:r>
            <a:r>
              <a:rPr sz="1906" b="1" spc="-44" dirty="0">
                <a:solidFill>
                  <a:srgbClr val="C00000"/>
                </a:solidFill>
                <a:latin typeface="Calibri"/>
                <a:cs typeface="Calibri"/>
              </a:rPr>
              <a:t>at</a:t>
            </a:r>
            <a:r>
              <a:rPr sz="1906" b="1" spc="-14" dirty="0">
                <a:solidFill>
                  <a:srgbClr val="C00000"/>
                </a:solidFill>
                <a:latin typeface="Calibri"/>
                <a:cs typeface="Calibri"/>
              </a:rPr>
              <a:t>t</a:t>
            </a:r>
            <a:r>
              <a:rPr sz="1906" b="1" spc="-17" dirty="0">
                <a:solidFill>
                  <a:srgbClr val="C00000"/>
                </a:solidFill>
                <a:latin typeface="Calibri"/>
                <a:cs typeface="Calibri"/>
              </a:rPr>
              <a:t>iv</a:t>
            </a:r>
            <a:r>
              <a:rPr sz="1906" b="1" spc="-11" dirty="0">
                <a:solidFill>
                  <a:srgbClr val="C00000"/>
                </a:solidFill>
                <a:latin typeface="Calibri"/>
                <a:cs typeface="Calibri"/>
              </a:rPr>
              <a:t>i</a:t>
            </a:r>
            <a:r>
              <a:rPr sz="1906" b="1" spc="-31" dirty="0">
                <a:solidFill>
                  <a:srgbClr val="C00000"/>
                </a:solidFill>
                <a:latin typeface="Calibri"/>
                <a:cs typeface="Calibri"/>
              </a:rPr>
              <a:t>t</a:t>
            </a:r>
            <a:r>
              <a:rPr sz="1906" b="1" spc="-11" dirty="0">
                <a:solidFill>
                  <a:srgbClr val="C00000"/>
                </a:solidFill>
                <a:latin typeface="Calibri"/>
                <a:cs typeface="Calibri"/>
              </a:rPr>
              <a:t>à</a:t>
            </a:r>
            <a:r>
              <a:rPr sz="1906" b="1" spc="-31" dirty="0">
                <a:solidFill>
                  <a:srgbClr val="C00000"/>
                </a:solidFill>
                <a:latin typeface="Times New Roman"/>
                <a:cs typeface="Times New Roman"/>
              </a:rPr>
              <a:t> </a:t>
            </a:r>
            <a:r>
              <a:rPr sz="1906" b="1" spc="-27" dirty="0">
                <a:solidFill>
                  <a:srgbClr val="C00000"/>
                </a:solidFill>
                <a:latin typeface="Calibri"/>
                <a:cs typeface="Calibri"/>
              </a:rPr>
              <a:t>n</a:t>
            </a:r>
            <a:r>
              <a:rPr sz="1906" b="1" spc="-20" dirty="0">
                <a:solidFill>
                  <a:srgbClr val="C00000"/>
                </a:solidFill>
                <a:latin typeface="Calibri"/>
                <a:cs typeface="Calibri"/>
              </a:rPr>
              <a:t>o</a:t>
            </a:r>
            <a:r>
              <a:rPr sz="1906" b="1" spc="-11" dirty="0">
                <a:solidFill>
                  <a:srgbClr val="C00000"/>
                </a:solidFill>
                <a:latin typeface="Calibri"/>
                <a:cs typeface="Calibri"/>
              </a:rPr>
              <a:t>n</a:t>
            </a:r>
            <a:endParaRPr sz="1906" dirty="0">
              <a:latin typeface="Calibri"/>
              <a:cs typeface="Calibri"/>
            </a:endParaRPr>
          </a:p>
          <a:p>
            <a:pPr marL="8645">
              <a:spcBef>
                <a:spcPts val="48"/>
              </a:spcBef>
            </a:pPr>
            <a:r>
              <a:rPr sz="1906" b="1" spc="-20" dirty="0">
                <a:solidFill>
                  <a:srgbClr val="C00000"/>
                </a:solidFill>
                <a:latin typeface="Calibri"/>
                <a:cs typeface="Calibri"/>
              </a:rPr>
              <a:t>s</a:t>
            </a:r>
            <a:r>
              <a:rPr sz="1906" b="1" spc="-31" dirty="0">
                <a:solidFill>
                  <a:srgbClr val="C00000"/>
                </a:solidFill>
                <a:latin typeface="Calibri"/>
                <a:cs typeface="Calibri"/>
              </a:rPr>
              <a:t>o</a:t>
            </a:r>
            <a:r>
              <a:rPr sz="1906" b="1" spc="-7" dirty="0">
                <a:solidFill>
                  <a:srgbClr val="C00000"/>
                </a:solidFill>
                <a:latin typeface="Calibri"/>
                <a:cs typeface="Calibri"/>
              </a:rPr>
              <a:t>g</a:t>
            </a:r>
            <a:r>
              <a:rPr sz="1906" b="1" spc="-48" dirty="0">
                <a:solidFill>
                  <a:srgbClr val="C00000"/>
                </a:solidFill>
                <a:latin typeface="Calibri"/>
                <a:cs typeface="Calibri"/>
              </a:rPr>
              <a:t>ge</a:t>
            </a:r>
            <a:r>
              <a:rPr sz="1906" b="1" spc="-38" dirty="0">
                <a:solidFill>
                  <a:srgbClr val="C00000"/>
                </a:solidFill>
                <a:latin typeface="Calibri"/>
                <a:cs typeface="Calibri"/>
              </a:rPr>
              <a:t>t</a:t>
            </a:r>
            <a:r>
              <a:rPr sz="1906" b="1" spc="-31" dirty="0">
                <a:solidFill>
                  <a:srgbClr val="C00000"/>
                </a:solidFill>
                <a:latin typeface="Calibri"/>
                <a:cs typeface="Calibri"/>
              </a:rPr>
              <a:t>te”</a:t>
            </a:r>
            <a:r>
              <a:rPr sz="1906" dirty="0">
                <a:latin typeface="Calibri"/>
                <a:cs typeface="Calibri"/>
              </a:rPr>
              <a:t>.</a:t>
            </a:r>
          </a:p>
          <a:p>
            <a:pPr marL="8645" marR="427922">
              <a:lnSpc>
                <a:spcPts val="3547"/>
              </a:lnSpc>
              <a:spcBef>
                <a:spcPts val="17"/>
              </a:spcBef>
              <a:tabLst>
                <a:tab pos="3243995" algn="l"/>
              </a:tabLst>
            </a:pPr>
            <a:r>
              <a:rPr sz="1906" spc="-31" dirty="0">
                <a:latin typeface="Calibri"/>
                <a:cs typeface="Calibri"/>
              </a:rPr>
              <a:t>S</a:t>
            </a:r>
            <a:r>
              <a:rPr sz="1906" dirty="0">
                <a:latin typeface="Calibri"/>
                <a:cs typeface="Calibri"/>
              </a:rPr>
              <a:t>i</a:t>
            </a:r>
            <a:r>
              <a:rPr sz="1906" spc="-58" dirty="0">
                <a:latin typeface="Times New Roman"/>
                <a:cs typeface="Times New Roman"/>
              </a:rPr>
              <a:t> </a:t>
            </a:r>
            <a:r>
              <a:rPr sz="1906" spc="-17" dirty="0">
                <a:latin typeface="Calibri"/>
                <a:cs typeface="Calibri"/>
              </a:rPr>
              <a:t>a</a:t>
            </a:r>
            <a:r>
              <a:rPr sz="1906" spc="-24" dirty="0">
                <a:latin typeface="Calibri"/>
                <a:cs typeface="Calibri"/>
              </a:rPr>
              <a:t>p</a:t>
            </a:r>
            <a:r>
              <a:rPr sz="1906" spc="-31" dirty="0">
                <a:latin typeface="Calibri"/>
                <a:cs typeface="Calibri"/>
              </a:rPr>
              <a:t>p</a:t>
            </a:r>
            <a:r>
              <a:rPr sz="1906" spc="-7" dirty="0">
                <a:latin typeface="Calibri"/>
                <a:cs typeface="Calibri"/>
              </a:rPr>
              <a:t>l</a:t>
            </a:r>
            <a:r>
              <a:rPr sz="1906" spc="-14" dirty="0">
                <a:latin typeface="Calibri"/>
                <a:cs typeface="Calibri"/>
              </a:rPr>
              <a:t>i</a:t>
            </a:r>
            <a:r>
              <a:rPr sz="1906" spc="-34" dirty="0">
                <a:latin typeface="Calibri"/>
                <a:cs typeface="Calibri"/>
              </a:rPr>
              <a:t>c</a:t>
            </a:r>
            <a:r>
              <a:rPr sz="1906" spc="-11" dirty="0">
                <a:latin typeface="Calibri"/>
                <a:cs typeface="Calibri"/>
              </a:rPr>
              <a:t>a</a:t>
            </a:r>
            <a:r>
              <a:rPr sz="1906" spc="-27" dirty="0">
                <a:latin typeface="Times New Roman"/>
                <a:cs typeface="Times New Roman"/>
              </a:rPr>
              <a:t> </a:t>
            </a:r>
            <a:r>
              <a:rPr sz="1906" spc="-17" dirty="0">
                <a:latin typeface="Calibri"/>
                <a:cs typeface="Calibri"/>
              </a:rPr>
              <a:t>a</a:t>
            </a:r>
            <a:r>
              <a:rPr sz="1906" spc="-11" dirty="0">
                <a:latin typeface="Calibri"/>
                <a:cs typeface="Calibri"/>
              </a:rPr>
              <a:t>d</a:t>
            </a:r>
            <a:r>
              <a:rPr sz="1906" spc="-58" dirty="0">
                <a:latin typeface="Times New Roman"/>
                <a:cs typeface="Times New Roman"/>
              </a:rPr>
              <a:t> </a:t>
            </a:r>
            <a:r>
              <a:rPr sz="1906" spc="-34" dirty="0">
                <a:latin typeface="Calibri"/>
                <a:cs typeface="Calibri"/>
              </a:rPr>
              <a:t>a</a:t>
            </a:r>
            <a:r>
              <a:rPr sz="1906" spc="-41" dirty="0">
                <a:latin typeface="Calibri"/>
                <a:cs typeface="Calibri"/>
              </a:rPr>
              <a:t>t</a:t>
            </a:r>
            <a:r>
              <a:rPr sz="1906" spc="-17" dirty="0">
                <a:latin typeface="Calibri"/>
                <a:cs typeface="Calibri"/>
              </a:rPr>
              <a:t>t</a:t>
            </a:r>
            <a:r>
              <a:rPr sz="1906" spc="-14" dirty="0">
                <a:latin typeface="Calibri"/>
                <a:cs typeface="Calibri"/>
              </a:rPr>
              <a:t>i</a:t>
            </a:r>
            <a:r>
              <a:rPr sz="1906" spc="-20" dirty="0">
                <a:latin typeface="Calibri"/>
                <a:cs typeface="Calibri"/>
              </a:rPr>
              <a:t>v</a:t>
            </a:r>
            <a:r>
              <a:rPr sz="1906" spc="-14" dirty="0">
                <a:latin typeface="Calibri"/>
                <a:cs typeface="Calibri"/>
              </a:rPr>
              <a:t>i</a:t>
            </a:r>
            <a:r>
              <a:rPr sz="1906" spc="-41" dirty="0">
                <a:latin typeface="Calibri"/>
                <a:cs typeface="Calibri"/>
              </a:rPr>
              <a:t>t</a:t>
            </a:r>
            <a:r>
              <a:rPr sz="1906" spc="-11" dirty="0">
                <a:latin typeface="Calibri"/>
                <a:cs typeface="Calibri"/>
              </a:rPr>
              <a:t>à</a:t>
            </a:r>
            <a:r>
              <a:rPr sz="1906" spc="-44" dirty="0">
                <a:latin typeface="Times New Roman"/>
                <a:cs typeface="Times New Roman"/>
              </a:rPr>
              <a:t> </a:t>
            </a:r>
            <a:r>
              <a:rPr sz="1906" b="1" spc="-27" dirty="0">
                <a:solidFill>
                  <a:srgbClr val="C00000"/>
                </a:solidFill>
                <a:latin typeface="Calibri"/>
                <a:cs typeface="Calibri"/>
              </a:rPr>
              <a:t>nu</a:t>
            </a:r>
            <a:r>
              <a:rPr sz="1906" b="1" spc="-38" dirty="0">
                <a:solidFill>
                  <a:srgbClr val="C00000"/>
                </a:solidFill>
                <a:latin typeface="Calibri"/>
                <a:cs typeface="Calibri"/>
              </a:rPr>
              <a:t>ov</a:t>
            </a:r>
            <a:r>
              <a:rPr sz="1906" b="1" spc="-11" dirty="0">
                <a:solidFill>
                  <a:srgbClr val="C00000"/>
                </a:solidFill>
                <a:latin typeface="Calibri"/>
                <a:cs typeface="Calibri"/>
              </a:rPr>
              <a:t>e</a:t>
            </a:r>
            <a:r>
              <a:rPr sz="1906" b="1" spc="-41" dirty="0">
                <a:solidFill>
                  <a:srgbClr val="C00000"/>
                </a:solidFill>
                <a:latin typeface="Times New Roman"/>
                <a:cs typeface="Times New Roman"/>
              </a:rPr>
              <a:t> </a:t>
            </a:r>
            <a:r>
              <a:rPr sz="1906" b="1" spc="-31" dirty="0">
                <a:solidFill>
                  <a:srgbClr val="C00000"/>
                </a:solidFill>
                <a:latin typeface="Calibri"/>
                <a:cs typeface="Calibri"/>
              </a:rPr>
              <a:t>e</a:t>
            </a:r>
            <a:r>
              <a:rPr sz="1906" b="1" spc="-11" dirty="0">
                <a:solidFill>
                  <a:srgbClr val="C00000"/>
                </a:solidFill>
                <a:latin typeface="Calibri"/>
                <a:cs typeface="Calibri"/>
              </a:rPr>
              <a:t>d</a:t>
            </a:r>
            <a:r>
              <a:rPr sz="1906" b="1" spc="-38" dirty="0">
                <a:solidFill>
                  <a:srgbClr val="C00000"/>
                </a:solidFill>
                <a:latin typeface="Times New Roman"/>
                <a:cs typeface="Times New Roman"/>
              </a:rPr>
              <a:t> </a:t>
            </a:r>
            <a:r>
              <a:rPr sz="1906" b="1" spc="-31" dirty="0">
                <a:solidFill>
                  <a:srgbClr val="C00000"/>
                </a:solidFill>
                <a:latin typeface="Calibri"/>
                <a:cs typeface="Calibri"/>
              </a:rPr>
              <a:t>e</a:t>
            </a:r>
            <a:r>
              <a:rPr sz="1906" b="1" spc="-17" dirty="0">
                <a:solidFill>
                  <a:srgbClr val="C00000"/>
                </a:solidFill>
                <a:latin typeface="Calibri"/>
                <a:cs typeface="Calibri"/>
              </a:rPr>
              <a:t>si</a:t>
            </a:r>
            <a:r>
              <a:rPr sz="1906" b="1" spc="-44" dirty="0">
                <a:solidFill>
                  <a:srgbClr val="C00000"/>
                </a:solidFill>
                <a:latin typeface="Calibri"/>
                <a:cs typeface="Calibri"/>
              </a:rPr>
              <a:t>st</a:t>
            </a:r>
            <a:r>
              <a:rPr sz="1906" b="1" spc="-24" dirty="0">
                <a:solidFill>
                  <a:srgbClr val="C00000"/>
                </a:solidFill>
                <a:latin typeface="Calibri"/>
                <a:cs typeface="Calibri"/>
              </a:rPr>
              <a:t>e</a:t>
            </a:r>
            <a:r>
              <a:rPr sz="1906" b="1" spc="-44" dirty="0">
                <a:solidFill>
                  <a:srgbClr val="C00000"/>
                </a:solidFill>
                <a:latin typeface="Calibri"/>
                <a:cs typeface="Calibri"/>
              </a:rPr>
              <a:t>n</a:t>
            </a:r>
            <a:r>
              <a:rPr sz="1906" b="1" spc="-14" dirty="0">
                <a:solidFill>
                  <a:srgbClr val="C00000"/>
                </a:solidFill>
                <a:latin typeface="Calibri"/>
                <a:cs typeface="Calibri"/>
              </a:rPr>
              <a:t>t</a:t>
            </a:r>
            <a:r>
              <a:rPr sz="1906" b="1" spc="-20" dirty="0">
                <a:solidFill>
                  <a:srgbClr val="C00000"/>
                </a:solidFill>
                <a:latin typeface="Calibri"/>
                <a:cs typeface="Calibri"/>
              </a:rPr>
              <a:t>i</a:t>
            </a:r>
            <a:r>
              <a:rPr sz="1906" spc="-7" dirty="0">
                <a:solidFill>
                  <a:srgbClr val="C00000"/>
                </a:solidFill>
                <a:latin typeface="Calibri"/>
                <a:cs typeface="Calibri"/>
              </a:rPr>
              <a:t>,</a:t>
            </a:r>
            <a:r>
              <a:rPr sz="1906" spc="-31" dirty="0">
                <a:solidFill>
                  <a:srgbClr val="C00000"/>
                </a:solidFill>
                <a:latin typeface="Times New Roman"/>
                <a:cs typeface="Times New Roman"/>
              </a:rPr>
              <a:t> </a:t>
            </a:r>
            <a:r>
              <a:rPr sz="1906" b="1" spc="-20" dirty="0">
                <a:solidFill>
                  <a:srgbClr val="C00000"/>
                </a:solidFill>
                <a:latin typeface="Calibri"/>
                <a:cs typeface="Calibri"/>
              </a:rPr>
              <a:t>s</a:t>
            </a:r>
            <a:r>
              <a:rPr sz="1906" b="1" spc="-31" dirty="0">
                <a:solidFill>
                  <a:srgbClr val="C00000"/>
                </a:solidFill>
                <a:latin typeface="Calibri"/>
                <a:cs typeface="Calibri"/>
              </a:rPr>
              <a:t>e</a:t>
            </a:r>
            <a:r>
              <a:rPr sz="1906" b="1" spc="-27" dirty="0">
                <a:solidFill>
                  <a:srgbClr val="C00000"/>
                </a:solidFill>
                <a:latin typeface="Calibri"/>
                <a:cs typeface="Calibri"/>
              </a:rPr>
              <a:t>n</a:t>
            </a:r>
            <a:r>
              <a:rPr sz="1906" b="1" spc="-41" dirty="0">
                <a:solidFill>
                  <a:srgbClr val="C00000"/>
                </a:solidFill>
                <a:latin typeface="Calibri"/>
                <a:cs typeface="Calibri"/>
              </a:rPr>
              <a:t>z</a:t>
            </a:r>
            <a:r>
              <a:rPr sz="1906" b="1" spc="-11" dirty="0">
                <a:solidFill>
                  <a:srgbClr val="C00000"/>
                </a:solidFill>
                <a:latin typeface="Calibri"/>
                <a:cs typeface="Calibri"/>
              </a:rPr>
              <a:t>a</a:t>
            </a:r>
            <a:r>
              <a:rPr sz="1906" b="1" spc="-44" dirty="0">
                <a:solidFill>
                  <a:srgbClr val="C00000"/>
                </a:solidFill>
                <a:latin typeface="Times New Roman"/>
                <a:cs typeface="Times New Roman"/>
              </a:rPr>
              <a:t> </a:t>
            </a:r>
            <a:r>
              <a:rPr sz="1906" b="1" spc="-27" dirty="0">
                <a:solidFill>
                  <a:srgbClr val="C00000"/>
                </a:solidFill>
                <a:latin typeface="Calibri"/>
                <a:cs typeface="Calibri"/>
              </a:rPr>
              <a:t>di</a:t>
            </a:r>
            <a:r>
              <a:rPr sz="1906" b="1" spc="-44" dirty="0">
                <a:solidFill>
                  <a:srgbClr val="C00000"/>
                </a:solidFill>
                <a:latin typeface="Calibri"/>
                <a:cs typeface="Calibri"/>
              </a:rPr>
              <a:t>s</a:t>
            </a:r>
            <a:r>
              <a:rPr sz="1906" b="1" spc="-14" dirty="0">
                <a:solidFill>
                  <a:srgbClr val="C00000"/>
                </a:solidFill>
                <a:latin typeface="Calibri"/>
                <a:cs typeface="Calibri"/>
              </a:rPr>
              <a:t>t</a:t>
            </a:r>
            <a:r>
              <a:rPr sz="1906" b="1" spc="-11" dirty="0">
                <a:solidFill>
                  <a:srgbClr val="C00000"/>
                </a:solidFill>
                <a:latin typeface="Calibri"/>
                <a:cs typeface="Calibri"/>
              </a:rPr>
              <a:t>i</a:t>
            </a:r>
            <a:r>
              <a:rPr sz="1906" b="1" spc="-27" dirty="0">
                <a:solidFill>
                  <a:srgbClr val="C00000"/>
                </a:solidFill>
                <a:latin typeface="Calibri"/>
                <a:cs typeface="Calibri"/>
              </a:rPr>
              <a:t>n</a:t>
            </a:r>
            <a:r>
              <a:rPr sz="1906" b="1" spc="-17" dirty="0">
                <a:solidFill>
                  <a:srgbClr val="C00000"/>
                </a:solidFill>
                <a:latin typeface="Calibri"/>
                <a:cs typeface="Calibri"/>
              </a:rPr>
              <a:t>z</a:t>
            </a:r>
            <a:r>
              <a:rPr sz="1906" b="1" spc="-31" dirty="0">
                <a:solidFill>
                  <a:srgbClr val="C00000"/>
                </a:solidFill>
                <a:latin typeface="Calibri"/>
                <a:cs typeface="Calibri"/>
              </a:rPr>
              <a:t>io</a:t>
            </a:r>
            <a:r>
              <a:rPr sz="1906" b="1" spc="-27" dirty="0">
                <a:solidFill>
                  <a:srgbClr val="C00000"/>
                </a:solidFill>
                <a:latin typeface="Calibri"/>
                <a:cs typeface="Calibri"/>
              </a:rPr>
              <a:t>n</a:t>
            </a:r>
            <a:r>
              <a:rPr sz="1906" b="1" spc="-24" dirty="0">
                <a:solidFill>
                  <a:srgbClr val="C00000"/>
                </a:solidFill>
                <a:latin typeface="Calibri"/>
                <a:cs typeface="Calibri"/>
              </a:rPr>
              <a:t>e</a:t>
            </a:r>
            <a:r>
              <a:rPr sz="1906" b="1" spc="-17" dirty="0">
                <a:solidFill>
                  <a:srgbClr val="C00000"/>
                </a:solidFill>
                <a:latin typeface="Calibri"/>
                <a:cs typeface="Calibri"/>
              </a:rPr>
              <a:t>.</a:t>
            </a:r>
            <a:r>
              <a:rPr sz="1583" spc="35" baseline="23297" dirty="0">
                <a:latin typeface="Calibri"/>
                <a:cs typeface="Calibri"/>
              </a:rPr>
              <a:t>(</a:t>
            </a:r>
            <a:r>
              <a:rPr sz="1583" spc="-30" baseline="23297" dirty="0">
                <a:latin typeface="Calibri"/>
                <a:cs typeface="Calibri"/>
              </a:rPr>
              <a:t>3</a:t>
            </a:r>
            <a:r>
              <a:rPr sz="1583" spc="-5" baseline="23297" dirty="0">
                <a:latin typeface="Calibri"/>
                <a:cs typeface="Calibri"/>
              </a:rPr>
              <a:t>)</a:t>
            </a:r>
            <a:r>
              <a:rPr sz="1583" spc="-5" baseline="23297" dirty="0">
                <a:latin typeface="Times New Roman"/>
                <a:cs typeface="Times New Roman"/>
              </a:rPr>
              <a:t> </a:t>
            </a:r>
            <a:r>
              <a:rPr sz="1906" b="1" spc="-34" dirty="0">
                <a:solidFill>
                  <a:srgbClr val="C00000"/>
                </a:solidFill>
                <a:latin typeface="Calibri"/>
                <a:cs typeface="Calibri"/>
              </a:rPr>
              <a:t>N</a:t>
            </a:r>
            <a:r>
              <a:rPr sz="1906" b="1" spc="-27" dirty="0">
                <a:solidFill>
                  <a:srgbClr val="C00000"/>
                </a:solidFill>
                <a:latin typeface="Calibri"/>
                <a:cs typeface="Calibri"/>
              </a:rPr>
              <a:t>u</a:t>
            </a:r>
            <a:r>
              <a:rPr sz="1906" b="1" spc="-11" dirty="0">
                <a:solidFill>
                  <a:srgbClr val="C00000"/>
                </a:solidFill>
                <a:latin typeface="Calibri"/>
                <a:cs typeface="Calibri"/>
              </a:rPr>
              <a:t>l</a:t>
            </a:r>
            <a:r>
              <a:rPr sz="1906" b="1" spc="-17" dirty="0">
                <a:solidFill>
                  <a:srgbClr val="C00000"/>
                </a:solidFill>
                <a:latin typeface="Calibri"/>
                <a:cs typeface="Calibri"/>
              </a:rPr>
              <a:t>l</a:t>
            </a:r>
            <a:r>
              <a:rPr sz="1906" b="1" spc="-11" dirty="0">
                <a:solidFill>
                  <a:srgbClr val="C00000"/>
                </a:solidFill>
                <a:latin typeface="Calibri"/>
                <a:cs typeface="Calibri"/>
              </a:rPr>
              <a:t>a</a:t>
            </a:r>
            <a:r>
              <a:rPr sz="1906" b="1" spc="-55" dirty="0">
                <a:solidFill>
                  <a:srgbClr val="C00000"/>
                </a:solidFill>
                <a:latin typeface="Times New Roman"/>
                <a:cs typeface="Times New Roman"/>
              </a:rPr>
              <a:t> </a:t>
            </a:r>
            <a:r>
              <a:rPr sz="1906" b="1" spc="-24" dirty="0">
                <a:solidFill>
                  <a:srgbClr val="C00000"/>
                </a:solidFill>
                <a:latin typeface="Calibri"/>
                <a:cs typeface="Calibri"/>
              </a:rPr>
              <a:t>c</a:t>
            </a:r>
            <a:r>
              <a:rPr sz="1906" b="1" spc="-27" dirty="0">
                <a:solidFill>
                  <a:srgbClr val="C00000"/>
                </a:solidFill>
                <a:latin typeface="Calibri"/>
                <a:cs typeface="Calibri"/>
              </a:rPr>
              <a:t>a</a:t>
            </a:r>
            <a:r>
              <a:rPr sz="1906" b="1" spc="-31" dirty="0">
                <a:solidFill>
                  <a:srgbClr val="C00000"/>
                </a:solidFill>
                <a:latin typeface="Calibri"/>
                <a:cs typeface="Calibri"/>
              </a:rPr>
              <a:t>m</a:t>
            </a:r>
            <a:r>
              <a:rPr sz="1906" b="1" spc="-27" dirty="0">
                <a:solidFill>
                  <a:srgbClr val="C00000"/>
                </a:solidFill>
                <a:latin typeface="Calibri"/>
                <a:cs typeface="Calibri"/>
              </a:rPr>
              <a:t>bi</a:t>
            </a:r>
            <a:r>
              <a:rPr sz="1906" b="1" spc="-11" dirty="0">
                <a:solidFill>
                  <a:srgbClr val="C00000"/>
                </a:solidFill>
                <a:latin typeface="Calibri"/>
                <a:cs typeface="Calibri"/>
              </a:rPr>
              <a:t>a</a:t>
            </a:r>
            <a:r>
              <a:rPr sz="1906" b="1" spc="-38" dirty="0">
                <a:solidFill>
                  <a:srgbClr val="C00000"/>
                </a:solidFill>
                <a:latin typeface="Times New Roman"/>
                <a:cs typeface="Times New Roman"/>
              </a:rPr>
              <a:t> </a:t>
            </a:r>
            <a:r>
              <a:rPr sz="1906" b="1" spc="-27" dirty="0">
                <a:solidFill>
                  <a:srgbClr val="C00000"/>
                </a:solidFill>
                <a:latin typeface="Calibri"/>
                <a:cs typeface="Calibri"/>
              </a:rPr>
              <a:t>p</a:t>
            </a:r>
            <a:r>
              <a:rPr sz="1906" b="1" spc="-31" dirty="0">
                <a:solidFill>
                  <a:srgbClr val="C00000"/>
                </a:solidFill>
                <a:latin typeface="Calibri"/>
                <a:cs typeface="Calibri"/>
              </a:rPr>
              <a:t>e</a:t>
            </a:r>
            <a:r>
              <a:rPr sz="1906" b="1" spc="-7" dirty="0">
                <a:solidFill>
                  <a:srgbClr val="C00000"/>
                </a:solidFill>
                <a:latin typeface="Calibri"/>
                <a:cs typeface="Calibri"/>
              </a:rPr>
              <a:t>r</a:t>
            </a:r>
            <a:r>
              <a:rPr sz="1906" b="1" spc="-34" dirty="0">
                <a:solidFill>
                  <a:srgbClr val="C00000"/>
                </a:solidFill>
                <a:latin typeface="Times New Roman"/>
                <a:cs typeface="Times New Roman"/>
              </a:rPr>
              <a:t> </a:t>
            </a:r>
            <a:r>
              <a:rPr sz="1906" b="1" spc="-7" dirty="0">
                <a:solidFill>
                  <a:srgbClr val="C00000"/>
                </a:solidFill>
                <a:latin typeface="Calibri"/>
                <a:cs typeface="Calibri"/>
              </a:rPr>
              <a:t>i</a:t>
            </a:r>
            <a:r>
              <a:rPr sz="1906" b="1" spc="-48" dirty="0">
                <a:solidFill>
                  <a:srgbClr val="C00000"/>
                </a:solidFill>
                <a:latin typeface="Times New Roman"/>
                <a:cs typeface="Times New Roman"/>
              </a:rPr>
              <a:t> </a:t>
            </a:r>
            <a:r>
              <a:rPr sz="1906" b="1" spc="-14" dirty="0">
                <a:solidFill>
                  <a:srgbClr val="C00000"/>
                </a:solidFill>
                <a:latin typeface="Calibri"/>
                <a:cs typeface="Calibri"/>
              </a:rPr>
              <a:t>p</a:t>
            </a:r>
            <a:r>
              <a:rPr sz="1906" b="1" spc="-41" dirty="0">
                <a:solidFill>
                  <a:srgbClr val="C00000"/>
                </a:solidFill>
                <a:latin typeface="Calibri"/>
                <a:cs typeface="Calibri"/>
              </a:rPr>
              <a:t>r</a:t>
            </a:r>
            <a:r>
              <a:rPr sz="1906" b="1" spc="-31" dirty="0">
                <a:solidFill>
                  <a:srgbClr val="C00000"/>
                </a:solidFill>
                <a:latin typeface="Calibri"/>
                <a:cs typeface="Calibri"/>
              </a:rPr>
              <a:t>o</a:t>
            </a:r>
            <a:r>
              <a:rPr sz="1906" b="1" spc="-17" dirty="0">
                <a:solidFill>
                  <a:srgbClr val="C00000"/>
                </a:solidFill>
                <a:latin typeface="Calibri"/>
                <a:cs typeface="Calibri"/>
              </a:rPr>
              <a:t>c</a:t>
            </a:r>
            <a:r>
              <a:rPr sz="1906" b="1" spc="-31" dirty="0">
                <a:solidFill>
                  <a:srgbClr val="C00000"/>
                </a:solidFill>
                <a:latin typeface="Calibri"/>
                <a:cs typeface="Calibri"/>
              </a:rPr>
              <a:t>e</a:t>
            </a:r>
            <a:r>
              <a:rPr sz="1906" b="1" spc="-27" dirty="0">
                <a:solidFill>
                  <a:srgbClr val="C00000"/>
                </a:solidFill>
                <a:latin typeface="Calibri"/>
                <a:cs typeface="Calibri"/>
              </a:rPr>
              <a:t>di</a:t>
            </a:r>
            <a:r>
              <a:rPr sz="1906" b="1" spc="-24" dirty="0">
                <a:solidFill>
                  <a:srgbClr val="C00000"/>
                </a:solidFill>
                <a:latin typeface="Calibri"/>
                <a:cs typeface="Calibri"/>
              </a:rPr>
              <a:t>me</a:t>
            </a:r>
            <a:r>
              <a:rPr sz="1906" b="1" spc="-44" dirty="0">
                <a:solidFill>
                  <a:srgbClr val="C00000"/>
                </a:solidFill>
                <a:latin typeface="Calibri"/>
                <a:cs typeface="Calibri"/>
              </a:rPr>
              <a:t>n</a:t>
            </a:r>
            <a:r>
              <a:rPr sz="1906" b="1" spc="-7" dirty="0">
                <a:solidFill>
                  <a:srgbClr val="C00000"/>
                </a:solidFill>
                <a:latin typeface="Calibri"/>
                <a:cs typeface="Calibri"/>
              </a:rPr>
              <a:t>t</a:t>
            </a:r>
            <a:r>
              <a:rPr sz="1906" b="1" dirty="0">
                <a:solidFill>
                  <a:srgbClr val="C00000"/>
                </a:solidFill>
                <a:latin typeface="Times New Roman"/>
                <a:cs typeface="Times New Roman"/>
              </a:rPr>
              <a:t>	</a:t>
            </a:r>
            <a:r>
              <a:rPr sz="1906" spc="-31" dirty="0">
                <a:latin typeface="Calibri"/>
                <a:cs typeface="Calibri"/>
              </a:rPr>
              <a:t>d</a:t>
            </a:r>
            <a:r>
              <a:rPr sz="1906" dirty="0">
                <a:latin typeface="Calibri"/>
                <a:cs typeface="Calibri"/>
              </a:rPr>
              <a:t>i</a:t>
            </a:r>
            <a:r>
              <a:rPr sz="1906" spc="-34" dirty="0">
                <a:latin typeface="Times New Roman"/>
                <a:cs typeface="Times New Roman"/>
              </a:rPr>
              <a:t> </a:t>
            </a:r>
            <a:r>
              <a:rPr sz="1906" spc="-31" dirty="0">
                <a:latin typeface="Calibri"/>
                <a:cs typeface="Calibri"/>
              </a:rPr>
              <a:t>p</a:t>
            </a:r>
            <a:r>
              <a:rPr sz="1906" spc="-51" dirty="0">
                <a:latin typeface="Calibri"/>
                <a:cs typeface="Calibri"/>
              </a:rPr>
              <a:t>r</a:t>
            </a:r>
            <a:r>
              <a:rPr sz="1906" spc="-20" dirty="0">
                <a:latin typeface="Calibri"/>
                <a:cs typeface="Calibri"/>
              </a:rPr>
              <a:t>e</a:t>
            </a:r>
            <a:r>
              <a:rPr sz="1906" spc="-38" dirty="0">
                <a:latin typeface="Calibri"/>
                <a:cs typeface="Calibri"/>
              </a:rPr>
              <a:t>v</a:t>
            </a:r>
            <a:r>
              <a:rPr sz="1906" spc="-20" dirty="0">
                <a:latin typeface="Calibri"/>
                <a:cs typeface="Calibri"/>
              </a:rPr>
              <a:t>e</a:t>
            </a:r>
            <a:r>
              <a:rPr sz="1906" spc="-31" dirty="0">
                <a:latin typeface="Calibri"/>
                <a:cs typeface="Calibri"/>
              </a:rPr>
              <a:t>n</a:t>
            </a:r>
            <a:r>
              <a:rPr sz="1906" spc="-27" dirty="0">
                <a:latin typeface="Calibri"/>
                <a:cs typeface="Calibri"/>
              </a:rPr>
              <a:t>z</a:t>
            </a:r>
            <a:r>
              <a:rPr sz="1906" spc="-20" dirty="0">
                <a:latin typeface="Calibri"/>
                <a:cs typeface="Calibri"/>
              </a:rPr>
              <a:t>i</a:t>
            </a:r>
            <a:r>
              <a:rPr sz="1906" spc="-11" dirty="0">
                <a:latin typeface="Calibri"/>
                <a:cs typeface="Calibri"/>
              </a:rPr>
              <a:t>o</a:t>
            </a:r>
            <a:r>
              <a:rPr sz="1906" spc="-31" dirty="0">
                <a:latin typeface="Calibri"/>
                <a:cs typeface="Calibri"/>
              </a:rPr>
              <a:t>n</a:t>
            </a:r>
            <a:r>
              <a:rPr sz="1906" spc="-11" dirty="0">
                <a:latin typeface="Calibri"/>
                <a:cs typeface="Calibri"/>
              </a:rPr>
              <a:t>e</a:t>
            </a:r>
            <a:r>
              <a:rPr sz="1906" spc="-20" dirty="0">
                <a:latin typeface="Times New Roman"/>
                <a:cs typeface="Times New Roman"/>
              </a:rPr>
              <a:t> </a:t>
            </a:r>
            <a:r>
              <a:rPr sz="1906" spc="-20" dirty="0">
                <a:latin typeface="Calibri"/>
                <a:cs typeface="Calibri"/>
              </a:rPr>
              <a:t>i</a:t>
            </a:r>
            <a:r>
              <a:rPr sz="1906" spc="-24" dirty="0">
                <a:latin typeface="Calibri"/>
                <a:cs typeface="Calibri"/>
              </a:rPr>
              <a:t>n</a:t>
            </a:r>
            <a:r>
              <a:rPr sz="1906" spc="-17" dirty="0">
                <a:latin typeface="Calibri"/>
                <a:cs typeface="Calibri"/>
              </a:rPr>
              <a:t>c</a:t>
            </a:r>
            <a:r>
              <a:rPr sz="1906" spc="-20" dirty="0">
                <a:latin typeface="Calibri"/>
                <a:cs typeface="Calibri"/>
              </a:rPr>
              <a:t>e</a:t>
            </a:r>
            <a:r>
              <a:rPr sz="1906" spc="-31" dirty="0">
                <a:latin typeface="Calibri"/>
                <a:cs typeface="Calibri"/>
              </a:rPr>
              <a:t>n</a:t>
            </a:r>
            <a:r>
              <a:rPr sz="1906" spc="-24" dirty="0">
                <a:latin typeface="Calibri"/>
                <a:cs typeface="Calibri"/>
              </a:rPr>
              <a:t>d</a:t>
            </a:r>
            <a:r>
              <a:rPr sz="1906" spc="-14" dirty="0">
                <a:latin typeface="Calibri"/>
                <a:cs typeface="Calibri"/>
              </a:rPr>
              <a:t>i</a:t>
            </a:r>
            <a:r>
              <a:rPr sz="1906" dirty="0">
                <a:latin typeface="Calibri"/>
                <a:cs typeface="Calibri"/>
              </a:rPr>
              <a:t>.</a:t>
            </a:r>
          </a:p>
          <a:p>
            <a:pPr marL="8645">
              <a:spcBef>
                <a:spcPts val="55"/>
              </a:spcBef>
            </a:pPr>
            <a:r>
              <a:rPr sz="1906" i="1" spc="-31" dirty="0">
                <a:latin typeface="Calibri"/>
                <a:cs typeface="Calibri"/>
              </a:rPr>
              <a:t>S</a:t>
            </a:r>
            <a:r>
              <a:rPr sz="1906" i="1" dirty="0">
                <a:latin typeface="Calibri"/>
                <a:cs typeface="Calibri"/>
              </a:rPr>
              <a:t>i</a:t>
            </a:r>
            <a:r>
              <a:rPr sz="1906" i="1" spc="-139" dirty="0">
                <a:latin typeface="Times New Roman"/>
                <a:cs typeface="Times New Roman"/>
              </a:rPr>
              <a:t> </a:t>
            </a:r>
            <a:r>
              <a:rPr sz="1906" i="1" spc="-14" dirty="0">
                <a:latin typeface="Calibri"/>
                <a:cs typeface="Calibri"/>
              </a:rPr>
              <a:t>r</a:t>
            </a:r>
            <a:r>
              <a:rPr sz="1906" i="1" spc="-7" dirty="0">
                <a:latin typeface="Calibri"/>
                <a:cs typeface="Calibri"/>
              </a:rPr>
              <a:t>i</a:t>
            </a:r>
            <a:r>
              <a:rPr sz="1906" i="1" spc="-38" dirty="0">
                <a:latin typeface="Calibri"/>
                <a:cs typeface="Calibri"/>
              </a:rPr>
              <a:t>m</a:t>
            </a:r>
            <a:r>
              <a:rPr sz="1906" i="1" spc="-17" dirty="0">
                <a:latin typeface="Calibri"/>
                <a:cs typeface="Calibri"/>
              </a:rPr>
              <a:t>and</a:t>
            </a:r>
            <a:r>
              <a:rPr sz="1906" i="1" spc="-11" dirty="0">
                <a:latin typeface="Calibri"/>
                <a:cs typeface="Calibri"/>
              </a:rPr>
              <a:t>a</a:t>
            </a:r>
            <a:r>
              <a:rPr sz="1906" i="1" spc="-126" dirty="0">
                <a:latin typeface="Times New Roman"/>
                <a:cs typeface="Times New Roman"/>
              </a:rPr>
              <a:t> </a:t>
            </a:r>
            <a:r>
              <a:rPr sz="1906" i="1" spc="-17" dirty="0">
                <a:latin typeface="Calibri"/>
                <a:cs typeface="Calibri"/>
              </a:rPr>
              <a:t>a</a:t>
            </a:r>
            <a:r>
              <a:rPr sz="1906" i="1" dirty="0">
                <a:latin typeface="Calibri"/>
                <a:cs typeface="Calibri"/>
              </a:rPr>
              <a:t>i</a:t>
            </a:r>
            <a:r>
              <a:rPr sz="1906" i="1" spc="-146" dirty="0">
                <a:latin typeface="Times New Roman"/>
                <a:cs typeface="Times New Roman"/>
              </a:rPr>
              <a:t> </a:t>
            </a:r>
            <a:r>
              <a:rPr sz="1906" i="1" spc="-34" dirty="0">
                <a:solidFill>
                  <a:srgbClr val="F7B614"/>
                </a:solidFill>
                <a:latin typeface="Calibri"/>
                <a:cs typeface="Calibri"/>
              </a:rPr>
              <a:t>DP</a:t>
            </a:r>
            <a:r>
              <a:rPr sz="1906" i="1" spc="-14" dirty="0">
                <a:solidFill>
                  <a:srgbClr val="F7B614"/>
                </a:solidFill>
                <a:latin typeface="Calibri"/>
                <a:cs typeface="Calibri"/>
              </a:rPr>
              <a:t>R</a:t>
            </a:r>
            <a:r>
              <a:rPr sz="1906" i="1" spc="-129" dirty="0">
                <a:solidFill>
                  <a:srgbClr val="F7B614"/>
                </a:solidFill>
                <a:latin typeface="Times New Roman"/>
                <a:cs typeface="Times New Roman"/>
              </a:rPr>
              <a:t> </a:t>
            </a:r>
            <a:r>
              <a:rPr sz="1906" i="1" spc="-27" dirty="0">
                <a:solidFill>
                  <a:srgbClr val="F7B614"/>
                </a:solidFill>
                <a:latin typeface="Calibri"/>
                <a:cs typeface="Calibri"/>
              </a:rPr>
              <a:t>1</a:t>
            </a:r>
            <a:r>
              <a:rPr sz="1906" i="1" spc="-31" dirty="0">
                <a:solidFill>
                  <a:srgbClr val="F7B614"/>
                </a:solidFill>
                <a:latin typeface="Calibri"/>
                <a:cs typeface="Calibri"/>
              </a:rPr>
              <a:t>/</a:t>
            </a:r>
            <a:r>
              <a:rPr sz="1906" i="1" spc="-11" dirty="0">
                <a:solidFill>
                  <a:srgbClr val="F7B614"/>
                </a:solidFill>
                <a:latin typeface="Calibri"/>
                <a:cs typeface="Calibri"/>
              </a:rPr>
              <a:t>8</a:t>
            </a:r>
            <a:r>
              <a:rPr sz="1906" i="1" spc="-24" dirty="0">
                <a:solidFill>
                  <a:srgbClr val="F7B614"/>
                </a:solidFill>
                <a:latin typeface="Calibri"/>
                <a:cs typeface="Calibri"/>
              </a:rPr>
              <a:t>/</a:t>
            </a:r>
            <a:r>
              <a:rPr sz="1906" i="1" spc="-20" dirty="0">
                <a:solidFill>
                  <a:srgbClr val="F7B614"/>
                </a:solidFill>
                <a:latin typeface="Calibri"/>
                <a:cs typeface="Calibri"/>
              </a:rPr>
              <a:t>2</a:t>
            </a:r>
            <a:r>
              <a:rPr sz="1906" i="1" spc="-31" dirty="0">
                <a:solidFill>
                  <a:srgbClr val="F7B614"/>
                </a:solidFill>
                <a:latin typeface="Calibri"/>
                <a:cs typeface="Calibri"/>
              </a:rPr>
              <a:t>0</a:t>
            </a:r>
            <a:r>
              <a:rPr sz="1906" i="1" spc="-4" dirty="0">
                <a:solidFill>
                  <a:srgbClr val="F7B614"/>
                </a:solidFill>
                <a:latin typeface="Calibri"/>
                <a:cs typeface="Calibri"/>
              </a:rPr>
              <a:t>1</a:t>
            </a:r>
            <a:r>
              <a:rPr sz="1906" i="1" spc="-20" dirty="0">
                <a:solidFill>
                  <a:srgbClr val="F7B614"/>
                </a:solidFill>
                <a:latin typeface="Calibri"/>
                <a:cs typeface="Calibri"/>
              </a:rPr>
              <a:t>1</a:t>
            </a:r>
            <a:r>
              <a:rPr sz="1906" i="1" spc="-7" dirty="0">
                <a:solidFill>
                  <a:srgbClr val="F7B614"/>
                </a:solidFill>
                <a:latin typeface="Calibri"/>
                <a:cs typeface="Calibri"/>
              </a:rPr>
              <a:t>,</a:t>
            </a:r>
            <a:r>
              <a:rPr sz="1906" i="1" spc="-113" dirty="0">
                <a:solidFill>
                  <a:srgbClr val="F7B614"/>
                </a:solidFill>
                <a:latin typeface="Times New Roman"/>
                <a:cs typeface="Times New Roman"/>
              </a:rPr>
              <a:t> </a:t>
            </a:r>
            <a:r>
              <a:rPr sz="1906" i="1" spc="-17" dirty="0">
                <a:solidFill>
                  <a:srgbClr val="F7B614"/>
                </a:solidFill>
                <a:latin typeface="Calibri"/>
                <a:cs typeface="Calibri"/>
              </a:rPr>
              <a:t>n</a:t>
            </a:r>
            <a:r>
              <a:rPr sz="1906" i="1" dirty="0">
                <a:solidFill>
                  <a:srgbClr val="F7B614"/>
                </a:solidFill>
                <a:latin typeface="Calibri"/>
                <a:cs typeface="Calibri"/>
              </a:rPr>
              <a:t>.</a:t>
            </a:r>
            <a:r>
              <a:rPr sz="1906" i="1" spc="-129" dirty="0">
                <a:solidFill>
                  <a:srgbClr val="F7B614"/>
                </a:solidFill>
                <a:latin typeface="Times New Roman"/>
                <a:cs typeface="Times New Roman"/>
              </a:rPr>
              <a:t> </a:t>
            </a:r>
            <a:r>
              <a:rPr sz="1906" i="1" spc="-31" dirty="0">
                <a:solidFill>
                  <a:srgbClr val="F7B614"/>
                </a:solidFill>
                <a:latin typeface="Calibri"/>
                <a:cs typeface="Calibri"/>
              </a:rPr>
              <a:t>151</a:t>
            </a:r>
            <a:r>
              <a:rPr sz="1906" i="1" spc="-7" dirty="0">
                <a:latin typeface="Calibri"/>
                <a:cs typeface="Calibri"/>
              </a:rPr>
              <a:t>,</a:t>
            </a:r>
            <a:r>
              <a:rPr sz="1906" i="1" spc="-102" dirty="0">
                <a:latin typeface="Times New Roman"/>
                <a:cs typeface="Times New Roman"/>
              </a:rPr>
              <a:t> </a:t>
            </a:r>
            <a:r>
              <a:rPr sz="1906" i="1" u="heavy" spc="-34" dirty="0">
                <a:solidFill>
                  <a:srgbClr val="F7B614"/>
                </a:solidFill>
                <a:latin typeface="Calibri"/>
                <a:cs typeface="Calibri"/>
              </a:rPr>
              <a:t>D</a:t>
            </a:r>
            <a:r>
              <a:rPr sz="1906" i="1" u="heavy" spc="-17" dirty="0">
                <a:solidFill>
                  <a:srgbClr val="F7B614"/>
                </a:solidFill>
                <a:latin typeface="Calibri"/>
                <a:cs typeface="Calibri"/>
              </a:rPr>
              <a:t>M</a:t>
            </a:r>
            <a:r>
              <a:rPr sz="1906" i="1" u="heavy" spc="-106" dirty="0">
                <a:solidFill>
                  <a:srgbClr val="F7B614"/>
                </a:solidFill>
                <a:latin typeface="Calibri"/>
                <a:cs typeface="Calibri"/>
              </a:rPr>
              <a:t> </a:t>
            </a:r>
            <a:r>
              <a:rPr sz="1906" i="1" u="heavy" spc="-11" dirty="0">
                <a:solidFill>
                  <a:srgbClr val="F7B614"/>
                </a:solidFill>
                <a:latin typeface="Calibri"/>
                <a:cs typeface="Calibri"/>
              </a:rPr>
              <a:t>7</a:t>
            </a:r>
            <a:r>
              <a:rPr sz="1906" i="1" u="heavy" spc="-24" dirty="0">
                <a:solidFill>
                  <a:srgbClr val="F7B614"/>
                </a:solidFill>
                <a:latin typeface="Calibri"/>
                <a:cs typeface="Calibri"/>
              </a:rPr>
              <a:t>/</a:t>
            </a:r>
            <a:r>
              <a:rPr sz="1906" i="1" u="heavy" spc="-27" dirty="0">
                <a:solidFill>
                  <a:srgbClr val="F7B614"/>
                </a:solidFill>
                <a:latin typeface="Calibri"/>
                <a:cs typeface="Calibri"/>
              </a:rPr>
              <a:t>8</a:t>
            </a:r>
            <a:r>
              <a:rPr sz="1906" i="1" u="heavy" spc="-31" dirty="0">
                <a:solidFill>
                  <a:srgbClr val="F7B614"/>
                </a:solidFill>
                <a:latin typeface="Calibri"/>
                <a:cs typeface="Calibri"/>
              </a:rPr>
              <a:t>/</a:t>
            </a:r>
            <a:r>
              <a:rPr sz="1906" i="1" u="heavy" spc="-20" dirty="0">
                <a:solidFill>
                  <a:srgbClr val="F7B614"/>
                </a:solidFill>
                <a:latin typeface="Calibri"/>
                <a:cs typeface="Calibri"/>
              </a:rPr>
              <a:t>2</a:t>
            </a:r>
            <a:r>
              <a:rPr sz="1906" i="1" u="heavy" spc="-4" dirty="0">
                <a:solidFill>
                  <a:srgbClr val="F7B614"/>
                </a:solidFill>
                <a:latin typeface="Calibri"/>
                <a:cs typeface="Calibri"/>
              </a:rPr>
              <a:t>0</a:t>
            </a:r>
            <a:r>
              <a:rPr sz="1906" i="1" u="heavy" spc="-20" dirty="0">
                <a:solidFill>
                  <a:srgbClr val="F7B614"/>
                </a:solidFill>
                <a:latin typeface="Calibri"/>
                <a:cs typeface="Calibri"/>
              </a:rPr>
              <a:t>1</a:t>
            </a:r>
            <a:r>
              <a:rPr sz="1906" i="1" u="heavy" spc="-31" dirty="0">
                <a:solidFill>
                  <a:srgbClr val="F7B614"/>
                </a:solidFill>
                <a:latin typeface="Calibri"/>
                <a:cs typeface="Calibri"/>
              </a:rPr>
              <a:t>2</a:t>
            </a:r>
            <a:r>
              <a:rPr sz="1906" i="1" spc="-7" dirty="0">
                <a:latin typeface="Calibri"/>
                <a:cs typeface="Calibri"/>
              </a:rPr>
              <a:t>,</a:t>
            </a:r>
            <a:r>
              <a:rPr sz="1906" i="1" spc="-102" dirty="0">
                <a:latin typeface="Times New Roman"/>
                <a:cs typeface="Times New Roman"/>
              </a:rPr>
              <a:t> </a:t>
            </a:r>
            <a:r>
              <a:rPr sz="1906" i="1" u="heavy" spc="-27" dirty="0">
                <a:solidFill>
                  <a:srgbClr val="F7B614"/>
                </a:solidFill>
                <a:latin typeface="Calibri"/>
                <a:cs typeface="Calibri"/>
              </a:rPr>
              <a:t>D</a:t>
            </a:r>
            <a:r>
              <a:rPr sz="1906" i="1" u="heavy" spc="-17" dirty="0">
                <a:solidFill>
                  <a:srgbClr val="F7B614"/>
                </a:solidFill>
                <a:latin typeface="Calibri"/>
                <a:cs typeface="Calibri"/>
              </a:rPr>
              <a:t>M</a:t>
            </a:r>
            <a:r>
              <a:rPr sz="1906" i="1" u="heavy" spc="-99" dirty="0">
                <a:solidFill>
                  <a:srgbClr val="F7B614"/>
                </a:solidFill>
                <a:latin typeface="Calibri"/>
                <a:cs typeface="Calibri"/>
              </a:rPr>
              <a:t> </a:t>
            </a:r>
            <a:r>
              <a:rPr sz="1906" i="1" u="heavy" spc="-27" dirty="0">
                <a:solidFill>
                  <a:srgbClr val="F7B614"/>
                </a:solidFill>
                <a:latin typeface="Calibri"/>
                <a:cs typeface="Calibri"/>
              </a:rPr>
              <a:t>9</a:t>
            </a:r>
            <a:r>
              <a:rPr sz="1906" i="1" u="heavy" spc="-31" dirty="0">
                <a:solidFill>
                  <a:srgbClr val="F7B614"/>
                </a:solidFill>
                <a:latin typeface="Calibri"/>
                <a:cs typeface="Calibri"/>
              </a:rPr>
              <a:t>/</a:t>
            </a:r>
            <a:r>
              <a:rPr sz="1906" i="1" u="heavy" spc="-27" dirty="0">
                <a:solidFill>
                  <a:srgbClr val="F7B614"/>
                </a:solidFill>
                <a:latin typeface="Calibri"/>
                <a:cs typeface="Calibri"/>
              </a:rPr>
              <a:t>5</a:t>
            </a:r>
            <a:r>
              <a:rPr sz="1906" i="1" u="heavy" spc="-14" dirty="0">
                <a:solidFill>
                  <a:srgbClr val="F7B614"/>
                </a:solidFill>
                <a:latin typeface="Calibri"/>
                <a:cs typeface="Calibri"/>
              </a:rPr>
              <a:t>/</a:t>
            </a:r>
            <a:r>
              <a:rPr sz="1906" i="1" u="heavy" spc="-20" dirty="0">
                <a:solidFill>
                  <a:srgbClr val="F7B614"/>
                </a:solidFill>
                <a:latin typeface="Calibri"/>
                <a:cs typeface="Calibri"/>
              </a:rPr>
              <a:t>20</a:t>
            </a:r>
            <a:r>
              <a:rPr sz="1906" i="1" u="heavy" spc="-11" dirty="0">
                <a:solidFill>
                  <a:srgbClr val="F7B614"/>
                </a:solidFill>
                <a:latin typeface="Calibri"/>
                <a:cs typeface="Calibri"/>
              </a:rPr>
              <a:t>0</a:t>
            </a:r>
            <a:r>
              <a:rPr sz="1906" i="1" u="heavy" spc="-24" dirty="0">
                <a:solidFill>
                  <a:srgbClr val="F7B614"/>
                </a:solidFill>
                <a:latin typeface="Calibri"/>
                <a:cs typeface="Calibri"/>
              </a:rPr>
              <a:t>7</a:t>
            </a:r>
            <a:r>
              <a:rPr sz="1906" i="1" dirty="0">
                <a:latin typeface="Calibri"/>
                <a:cs typeface="Calibri"/>
              </a:rPr>
              <a:t>.</a:t>
            </a:r>
            <a:endParaRPr sz="1906" dirty="0">
              <a:latin typeface="Calibri"/>
              <a:cs typeface="Calibri"/>
            </a:endParaRPr>
          </a:p>
          <a:p>
            <a:pPr marL="8645">
              <a:spcBef>
                <a:spcPts val="1297"/>
              </a:spcBef>
            </a:pPr>
            <a:r>
              <a:rPr sz="1906" b="1" spc="-34" dirty="0">
                <a:solidFill>
                  <a:srgbClr val="C00000"/>
                </a:solidFill>
                <a:latin typeface="Calibri"/>
                <a:cs typeface="Calibri"/>
              </a:rPr>
              <a:t>Ne</a:t>
            </a:r>
            <a:r>
              <a:rPr sz="1906" b="1" spc="-20" dirty="0">
                <a:solidFill>
                  <a:srgbClr val="C00000"/>
                </a:solidFill>
                <a:latin typeface="Calibri"/>
                <a:cs typeface="Calibri"/>
              </a:rPr>
              <a:t>s</a:t>
            </a:r>
            <a:r>
              <a:rPr sz="1906" b="1" spc="-11" dirty="0">
                <a:solidFill>
                  <a:srgbClr val="C00000"/>
                </a:solidFill>
                <a:latin typeface="Calibri"/>
                <a:cs typeface="Calibri"/>
              </a:rPr>
              <a:t>s</a:t>
            </a:r>
            <a:r>
              <a:rPr sz="1906" b="1" spc="-27" dirty="0">
                <a:solidFill>
                  <a:srgbClr val="C00000"/>
                </a:solidFill>
                <a:latin typeface="Calibri"/>
                <a:cs typeface="Calibri"/>
              </a:rPr>
              <a:t>u</a:t>
            </a:r>
            <a:r>
              <a:rPr sz="1906" b="1" spc="-11" dirty="0">
                <a:solidFill>
                  <a:srgbClr val="C00000"/>
                </a:solidFill>
                <a:latin typeface="Calibri"/>
                <a:cs typeface="Calibri"/>
              </a:rPr>
              <a:t>n</a:t>
            </a:r>
            <a:r>
              <a:rPr sz="1906" b="1" spc="-77" dirty="0">
                <a:solidFill>
                  <a:srgbClr val="C00000"/>
                </a:solidFill>
                <a:latin typeface="Times New Roman"/>
                <a:cs typeface="Times New Roman"/>
              </a:rPr>
              <a:t> </a:t>
            </a:r>
            <a:r>
              <a:rPr sz="1906" b="1" spc="-31" dirty="0">
                <a:solidFill>
                  <a:srgbClr val="C00000"/>
                </a:solidFill>
                <a:latin typeface="Calibri"/>
                <a:cs typeface="Calibri"/>
              </a:rPr>
              <a:t>o</a:t>
            </a:r>
            <a:r>
              <a:rPr sz="1906" b="1" spc="-11" dirty="0">
                <a:solidFill>
                  <a:srgbClr val="C00000"/>
                </a:solidFill>
                <a:latin typeface="Calibri"/>
                <a:cs typeface="Calibri"/>
              </a:rPr>
              <a:t>b</a:t>
            </a:r>
            <a:r>
              <a:rPr sz="1906" b="1" spc="-17" dirty="0">
                <a:solidFill>
                  <a:srgbClr val="C00000"/>
                </a:solidFill>
                <a:latin typeface="Calibri"/>
                <a:cs typeface="Calibri"/>
              </a:rPr>
              <a:t>bli</a:t>
            </a:r>
            <a:r>
              <a:rPr sz="1906" b="1" spc="-41" dirty="0">
                <a:solidFill>
                  <a:srgbClr val="C00000"/>
                </a:solidFill>
                <a:latin typeface="Calibri"/>
                <a:cs typeface="Calibri"/>
              </a:rPr>
              <a:t>g</a:t>
            </a:r>
            <a:r>
              <a:rPr sz="1906" b="1" spc="-11" dirty="0">
                <a:solidFill>
                  <a:srgbClr val="C00000"/>
                </a:solidFill>
                <a:latin typeface="Calibri"/>
                <a:cs typeface="Calibri"/>
              </a:rPr>
              <a:t>o</a:t>
            </a:r>
            <a:r>
              <a:rPr sz="1906" b="1" spc="-82" dirty="0">
                <a:solidFill>
                  <a:srgbClr val="C00000"/>
                </a:solidFill>
                <a:latin typeface="Times New Roman"/>
                <a:cs typeface="Times New Roman"/>
              </a:rPr>
              <a:t> </a:t>
            </a:r>
            <a:r>
              <a:rPr sz="1906" spc="-31" dirty="0">
                <a:latin typeface="Calibri"/>
                <a:cs typeface="Calibri"/>
              </a:rPr>
              <a:t>p</a:t>
            </a:r>
            <a:r>
              <a:rPr sz="1906" spc="-20" dirty="0">
                <a:latin typeface="Calibri"/>
                <a:cs typeface="Calibri"/>
              </a:rPr>
              <a:t>e</a:t>
            </a:r>
            <a:r>
              <a:rPr sz="1906" spc="-7" dirty="0">
                <a:latin typeface="Calibri"/>
                <a:cs typeface="Calibri"/>
              </a:rPr>
              <a:t>r</a:t>
            </a:r>
            <a:r>
              <a:rPr sz="1906" spc="-71" dirty="0">
                <a:latin typeface="Times New Roman"/>
                <a:cs typeface="Times New Roman"/>
              </a:rPr>
              <a:t> </a:t>
            </a:r>
            <a:r>
              <a:rPr sz="1906" b="1" spc="-27" dirty="0">
                <a:solidFill>
                  <a:srgbClr val="C00000"/>
                </a:solidFill>
                <a:latin typeface="Calibri"/>
                <a:cs typeface="Calibri"/>
              </a:rPr>
              <a:t>a</a:t>
            </a:r>
            <a:r>
              <a:rPr sz="1906" b="1" spc="-41" dirty="0">
                <a:solidFill>
                  <a:srgbClr val="C00000"/>
                </a:solidFill>
                <a:latin typeface="Calibri"/>
                <a:cs typeface="Calibri"/>
              </a:rPr>
              <a:t>t</a:t>
            </a:r>
            <a:r>
              <a:rPr sz="1906" b="1" spc="-14" dirty="0">
                <a:solidFill>
                  <a:srgbClr val="C00000"/>
                </a:solidFill>
                <a:latin typeface="Calibri"/>
                <a:cs typeface="Calibri"/>
              </a:rPr>
              <a:t>t</a:t>
            </a:r>
            <a:r>
              <a:rPr sz="1906" b="1" spc="-17" dirty="0">
                <a:solidFill>
                  <a:srgbClr val="C00000"/>
                </a:solidFill>
                <a:latin typeface="Calibri"/>
                <a:cs typeface="Calibri"/>
              </a:rPr>
              <a:t>ivi</a:t>
            </a:r>
            <a:r>
              <a:rPr sz="1906" b="1" spc="-31" dirty="0">
                <a:solidFill>
                  <a:srgbClr val="C00000"/>
                </a:solidFill>
                <a:latin typeface="Calibri"/>
                <a:cs typeface="Calibri"/>
              </a:rPr>
              <a:t>t</a:t>
            </a:r>
            <a:r>
              <a:rPr sz="1906" b="1" spc="-11" dirty="0">
                <a:solidFill>
                  <a:srgbClr val="C00000"/>
                </a:solidFill>
                <a:latin typeface="Calibri"/>
                <a:cs typeface="Calibri"/>
              </a:rPr>
              <a:t>à</a:t>
            </a:r>
            <a:r>
              <a:rPr sz="1906" b="1" spc="-71" dirty="0">
                <a:solidFill>
                  <a:srgbClr val="C00000"/>
                </a:solidFill>
                <a:latin typeface="Times New Roman"/>
                <a:cs typeface="Times New Roman"/>
              </a:rPr>
              <a:t> </a:t>
            </a:r>
            <a:r>
              <a:rPr sz="1906" b="1" spc="-31" dirty="0">
                <a:solidFill>
                  <a:srgbClr val="C00000"/>
                </a:solidFill>
                <a:latin typeface="Calibri"/>
                <a:cs typeface="Calibri"/>
              </a:rPr>
              <a:t>g</a:t>
            </a:r>
            <a:r>
              <a:rPr sz="1906" b="1" spc="-17" dirty="0">
                <a:solidFill>
                  <a:srgbClr val="C00000"/>
                </a:solidFill>
                <a:latin typeface="Calibri"/>
                <a:cs typeface="Calibri"/>
              </a:rPr>
              <a:t>i</a:t>
            </a:r>
            <a:r>
              <a:rPr sz="1906" b="1" spc="-11" dirty="0">
                <a:solidFill>
                  <a:srgbClr val="C00000"/>
                </a:solidFill>
                <a:latin typeface="Calibri"/>
                <a:cs typeface="Calibri"/>
              </a:rPr>
              <a:t>à</a:t>
            </a:r>
            <a:r>
              <a:rPr sz="1906" b="1" spc="-71" dirty="0">
                <a:solidFill>
                  <a:srgbClr val="C00000"/>
                </a:solidFill>
                <a:latin typeface="Times New Roman"/>
                <a:cs typeface="Times New Roman"/>
              </a:rPr>
              <a:t> </a:t>
            </a:r>
            <a:r>
              <a:rPr sz="1906" b="1" spc="-11" dirty="0">
                <a:solidFill>
                  <a:srgbClr val="C00000"/>
                </a:solidFill>
                <a:latin typeface="Calibri"/>
                <a:cs typeface="Calibri"/>
              </a:rPr>
              <a:t>in</a:t>
            </a:r>
            <a:r>
              <a:rPr sz="1906" b="1" spc="-77" dirty="0">
                <a:solidFill>
                  <a:srgbClr val="C00000"/>
                </a:solidFill>
                <a:latin typeface="Times New Roman"/>
                <a:cs typeface="Times New Roman"/>
              </a:rPr>
              <a:t> </a:t>
            </a:r>
            <a:r>
              <a:rPr sz="1906" b="1" spc="-41" dirty="0">
                <a:solidFill>
                  <a:srgbClr val="C00000"/>
                </a:solidFill>
                <a:latin typeface="Calibri"/>
                <a:cs typeface="Calibri"/>
              </a:rPr>
              <a:t>r</a:t>
            </a:r>
            <a:r>
              <a:rPr sz="1906" b="1" spc="-31" dirty="0">
                <a:solidFill>
                  <a:srgbClr val="C00000"/>
                </a:solidFill>
                <a:latin typeface="Calibri"/>
                <a:cs typeface="Calibri"/>
              </a:rPr>
              <a:t>e</a:t>
            </a:r>
            <a:r>
              <a:rPr sz="1906" b="1" spc="-48" dirty="0">
                <a:solidFill>
                  <a:srgbClr val="C00000"/>
                </a:solidFill>
                <a:latin typeface="Calibri"/>
                <a:cs typeface="Calibri"/>
              </a:rPr>
              <a:t>g</a:t>
            </a:r>
            <a:r>
              <a:rPr sz="1906" b="1" spc="-31" dirty="0">
                <a:solidFill>
                  <a:srgbClr val="C00000"/>
                </a:solidFill>
                <a:latin typeface="Calibri"/>
                <a:cs typeface="Calibri"/>
              </a:rPr>
              <a:t>o</a:t>
            </a:r>
            <a:r>
              <a:rPr sz="1906" b="1" spc="-11" dirty="0">
                <a:solidFill>
                  <a:srgbClr val="C00000"/>
                </a:solidFill>
                <a:latin typeface="Calibri"/>
                <a:cs typeface="Calibri"/>
              </a:rPr>
              <a:t>la</a:t>
            </a:r>
            <a:r>
              <a:rPr sz="1906" b="1" spc="-62" dirty="0">
                <a:solidFill>
                  <a:srgbClr val="C00000"/>
                </a:solidFill>
                <a:latin typeface="Times New Roman"/>
                <a:cs typeface="Times New Roman"/>
              </a:rPr>
              <a:t> </a:t>
            </a:r>
            <a:r>
              <a:rPr sz="1906" spc="-31" dirty="0">
                <a:latin typeface="Calibri"/>
                <a:cs typeface="Calibri"/>
              </a:rPr>
              <a:t>c</a:t>
            </a:r>
            <a:r>
              <a:rPr sz="1906" spc="-20" dirty="0">
                <a:latin typeface="Calibri"/>
                <a:cs typeface="Calibri"/>
              </a:rPr>
              <a:t>o</a:t>
            </a:r>
            <a:r>
              <a:rPr sz="1906" spc="-11" dirty="0">
                <a:latin typeface="Calibri"/>
                <a:cs typeface="Calibri"/>
              </a:rPr>
              <a:t>n</a:t>
            </a:r>
            <a:r>
              <a:rPr sz="1906" spc="-71" dirty="0">
                <a:latin typeface="Times New Roman"/>
                <a:cs typeface="Times New Roman"/>
              </a:rPr>
              <a:t> </a:t>
            </a:r>
            <a:r>
              <a:rPr sz="1906" spc="-14" dirty="0">
                <a:latin typeface="Calibri"/>
                <a:cs typeface="Calibri"/>
              </a:rPr>
              <a:t>i</a:t>
            </a:r>
            <a:r>
              <a:rPr sz="1906" dirty="0">
                <a:latin typeface="Calibri"/>
                <a:cs typeface="Calibri"/>
              </a:rPr>
              <a:t>l</a:t>
            </a:r>
            <a:r>
              <a:rPr sz="1906" spc="-75" dirty="0">
                <a:latin typeface="Times New Roman"/>
                <a:cs typeface="Times New Roman"/>
              </a:rPr>
              <a:t> </a:t>
            </a:r>
            <a:r>
              <a:rPr sz="1906" spc="-27" dirty="0">
                <a:latin typeface="Calibri"/>
                <a:cs typeface="Calibri"/>
              </a:rPr>
              <a:t>D</a:t>
            </a:r>
            <a:r>
              <a:rPr sz="1906" spc="-31" dirty="0">
                <a:latin typeface="Calibri"/>
                <a:cs typeface="Calibri"/>
              </a:rPr>
              <a:t>P</a:t>
            </a:r>
            <a:r>
              <a:rPr sz="1906" spc="-14" dirty="0">
                <a:latin typeface="Calibri"/>
                <a:cs typeface="Calibri"/>
              </a:rPr>
              <a:t>R</a:t>
            </a:r>
            <a:r>
              <a:rPr sz="1906" spc="-58" dirty="0">
                <a:latin typeface="Times New Roman"/>
                <a:cs typeface="Times New Roman"/>
              </a:rPr>
              <a:t> </a:t>
            </a:r>
            <a:r>
              <a:rPr sz="1906" spc="-31" dirty="0">
                <a:latin typeface="Calibri"/>
                <a:cs typeface="Calibri"/>
              </a:rPr>
              <a:t>n</a:t>
            </a:r>
            <a:r>
              <a:rPr sz="1906" dirty="0">
                <a:latin typeface="Calibri"/>
                <a:cs typeface="Calibri"/>
              </a:rPr>
              <a:t>.</a:t>
            </a:r>
            <a:r>
              <a:rPr sz="1906" spc="-51" dirty="0">
                <a:latin typeface="Times New Roman"/>
                <a:cs typeface="Times New Roman"/>
              </a:rPr>
              <a:t> </a:t>
            </a:r>
            <a:r>
              <a:rPr sz="1906" spc="-31" dirty="0">
                <a:latin typeface="Calibri"/>
                <a:cs typeface="Calibri"/>
              </a:rPr>
              <a:t>151</a:t>
            </a:r>
            <a:r>
              <a:rPr sz="1906" spc="-20" dirty="0">
                <a:latin typeface="Calibri"/>
                <a:cs typeface="Calibri"/>
              </a:rPr>
              <a:t>/20</a:t>
            </a:r>
            <a:r>
              <a:rPr sz="1906" spc="-4" dirty="0">
                <a:latin typeface="Calibri"/>
                <a:cs typeface="Calibri"/>
              </a:rPr>
              <a:t>1</a:t>
            </a:r>
            <a:r>
              <a:rPr sz="1906" spc="-27" dirty="0">
                <a:latin typeface="Calibri"/>
                <a:cs typeface="Calibri"/>
              </a:rPr>
              <a:t>1</a:t>
            </a:r>
            <a:r>
              <a:rPr sz="1906" dirty="0">
                <a:latin typeface="Calibri"/>
                <a:cs typeface="Calibri"/>
              </a:rPr>
              <a:t>.</a:t>
            </a:r>
          </a:p>
        </p:txBody>
      </p:sp>
      <p:sp>
        <p:nvSpPr>
          <p:cNvPr id="14" name="object 13">
            <a:extLst>
              <a:ext uri="{FF2B5EF4-FFF2-40B4-BE49-F238E27FC236}">
                <a16:creationId xmlns:a16="http://schemas.microsoft.com/office/drawing/2014/main" id="{0433C9AC-9748-497B-82F5-3FC72BBF8767}"/>
              </a:ext>
            </a:extLst>
          </p:cNvPr>
          <p:cNvSpPr txBox="1"/>
          <p:nvPr/>
        </p:nvSpPr>
        <p:spPr>
          <a:xfrm>
            <a:off x="7128282" y="1098261"/>
            <a:ext cx="458161" cy="146643"/>
          </a:xfrm>
          <a:prstGeom prst="rect">
            <a:avLst/>
          </a:prstGeom>
        </p:spPr>
        <p:txBody>
          <a:bodyPr vert="horz" wrap="square" lIns="0" tIns="0" rIns="0" bIns="0" rtlCol="0">
            <a:spAutoFit/>
          </a:bodyPr>
          <a:lstStyle/>
          <a:p>
            <a:pPr marL="8645"/>
            <a:r>
              <a:rPr sz="953" u="heavy" dirty="0">
                <a:solidFill>
                  <a:srgbClr val="0000FF"/>
                </a:solidFill>
                <a:latin typeface="Calibri"/>
                <a:cs typeface="Calibri"/>
              </a:rPr>
              <a:t>S</a:t>
            </a:r>
            <a:r>
              <a:rPr sz="953" u="heavy" spc="-4" dirty="0">
                <a:solidFill>
                  <a:srgbClr val="0000FF"/>
                </a:solidFill>
                <a:latin typeface="Calibri"/>
                <a:cs typeface="Calibri"/>
              </a:rPr>
              <a:t>t</a:t>
            </a:r>
            <a:r>
              <a:rPr sz="953" u="heavy" dirty="0">
                <a:solidFill>
                  <a:srgbClr val="0000FF"/>
                </a:solidFill>
                <a:latin typeface="Calibri"/>
                <a:cs typeface="Calibri"/>
              </a:rPr>
              <a:t>r</a:t>
            </a:r>
            <a:r>
              <a:rPr sz="953" u="heavy" spc="-14" dirty="0">
                <a:solidFill>
                  <a:srgbClr val="0000FF"/>
                </a:solidFill>
                <a:latin typeface="Calibri"/>
                <a:cs typeface="Calibri"/>
              </a:rPr>
              <a:t>u</a:t>
            </a:r>
            <a:r>
              <a:rPr sz="953" u="heavy" spc="-20" dirty="0">
                <a:solidFill>
                  <a:srgbClr val="0000FF"/>
                </a:solidFill>
                <a:latin typeface="Calibri"/>
                <a:cs typeface="Calibri"/>
              </a:rPr>
              <a:t>t</a:t>
            </a:r>
            <a:r>
              <a:rPr sz="953" u="heavy" spc="-4" dirty="0">
                <a:solidFill>
                  <a:srgbClr val="0000FF"/>
                </a:solidFill>
                <a:latin typeface="Calibri"/>
                <a:cs typeface="Calibri"/>
              </a:rPr>
              <a:t>t</a:t>
            </a:r>
            <a:r>
              <a:rPr sz="953" u="heavy" spc="-14" dirty="0">
                <a:solidFill>
                  <a:srgbClr val="0000FF"/>
                </a:solidFill>
                <a:latin typeface="Calibri"/>
                <a:cs typeface="Calibri"/>
              </a:rPr>
              <a:t>u</a:t>
            </a:r>
            <a:r>
              <a:rPr sz="953" u="heavy" spc="-17" dirty="0">
                <a:solidFill>
                  <a:srgbClr val="0000FF"/>
                </a:solidFill>
                <a:latin typeface="Calibri"/>
                <a:cs typeface="Calibri"/>
              </a:rPr>
              <a:t>r</a:t>
            </a:r>
            <a:r>
              <a:rPr sz="953" u="heavy" dirty="0">
                <a:solidFill>
                  <a:srgbClr val="0000FF"/>
                </a:solidFill>
                <a:latin typeface="Calibri"/>
                <a:cs typeface="Calibri"/>
              </a:rPr>
              <a:t>a</a:t>
            </a:r>
            <a:endParaRPr sz="953">
              <a:latin typeface="Calibri"/>
              <a:cs typeface="Calibri"/>
            </a:endParaRPr>
          </a:p>
        </p:txBody>
      </p:sp>
      <p:sp>
        <p:nvSpPr>
          <p:cNvPr id="15" name="object 15">
            <a:extLst>
              <a:ext uri="{FF2B5EF4-FFF2-40B4-BE49-F238E27FC236}">
                <a16:creationId xmlns:a16="http://schemas.microsoft.com/office/drawing/2014/main" id="{722B45D2-67B1-4693-BE0D-659926A6CA7A}"/>
              </a:ext>
            </a:extLst>
          </p:cNvPr>
          <p:cNvSpPr/>
          <p:nvPr/>
        </p:nvSpPr>
        <p:spPr>
          <a:xfrm>
            <a:off x="6058087" y="2477617"/>
            <a:ext cx="1741856" cy="188641"/>
          </a:xfrm>
          <a:prstGeom prst="rect">
            <a:avLst/>
          </a:prstGeom>
          <a:blipFill>
            <a:blip r:embed="rId4" cstate="print"/>
            <a:stretch>
              <a:fillRect/>
            </a:stretch>
          </a:blipFill>
        </p:spPr>
        <p:txBody>
          <a:bodyPr wrap="square" lIns="0" tIns="0" rIns="0" bIns="0" rtlCol="0">
            <a:spAutoFit/>
          </a:bodyPr>
          <a:lstStyle/>
          <a:p>
            <a:endParaRPr sz="1226"/>
          </a:p>
        </p:txBody>
      </p:sp>
      <p:sp>
        <p:nvSpPr>
          <p:cNvPr id="16" name="object 18">
            <a:extLst>
              <a:ext uri="{FF2B5EF4-FFF2-40B4-BE49-F238E27FC236}">
                <a16:creationId xmlns:a16="http://schemas.microsoft.com/office/drawing/2014/main" id="{8E8B96ED-4B8E-4508-810A-FC3F50FFC206}"/>
              </a:ext>
            </a:extLst>
          </p:cNvPr>
          <p:cNvSpPr txBox="1"/>
          <p:nvPr/>
        </p:nvSpPr>
        <p:spPr>
          <a:xfrm>
            <a:off x="2545190" y="2545085"/>
            <a:ext cx="1383558" cy="230512"/>
          </a:xfrm>
          <a:prstGeom prst="rect">
            <a:avLst/>
          </a:prstGeom>
        </p:spPr>
        <p:txBody>
          <a:bodyPr vert="horz" wrap="square" lIns="0" tIns="0" rIns="0" bIns="0" rtlCol="0">
            <a:spAutoFit/>
          </a:bodyPr>
          <a:lstStyle/>
          <a:p>
            <a:pPr marL="8645"/>
            <a:r>
              <a:rPr sz="1498" dirty="0">
                <a:latin typeface="Calibri"/>
                <a:cs typeface="Calibri"/>
              </a:rPr>
              <a:t>a partire dal 2016</a:t>
            </a:r>
            <a:endParaRPr sz="1498">
              <a:latin typeface="Calibri"/>
              <a:cs typeface="Calibri"/>
            </a:endParaRPr>
          </a:p>
        </p:txBody>
      </p:sp>
      <p:sp>
        <p:nvSpPr>
          <p:cNvPr id="17" name="object 19">
            <a:extLst>
              <a:ext uri="{FF2B5EF4-FFF2-40B4-BE49-F238E27FC236}">
                <a16:creationId xmlns:a16="http://schemas.microsoft.com/office/drawing/2014/main" id="{BD29B506-FF9F-4857-85CF-D3F25D5CCA2F}"/>
              </a:ext>
            </a:extLst>
          </p:cNvPr>
          <p:cNvSpPr/>
          <p:nvPr/>
        </p:nvSpPr>
        <p:spPr>
          <a:xfrm>
            <a:off x="7128282" y="1484871"/>
            <a:ext cx="806479" cy="188641"/>
          </a:xfrm>
          <a:prstGeom prst="rect">
            <a:avLst/>
          </a:prstGeom>
          <a:blipFill>
            <a:blip r:embed="rId5" cstate="print"/>
            <a:stretch>
              <a:fillRect/>
            </a:stretch>
          </a:blipFill>
        </p:spPr>
        <p:txBody>
          <a:bodyPr wrap="square" lIns="0" tIns="0" rIns="0" bIns="0" rtlCol="0">
            <a:spAutoFit/>
          </a:bodyPr>
          <a:lstStyle/>
          <a:p>
            <a:endParaRPr sz="1226"/>
          </a:p>
        </p:txBody>
      </p:sp>
      <p:sp>
        <p:nvSpPr>
          <p:cNvPr id="18" name="object 20">
            <a:extLst>
              <a:ext uri="{FF2B5EF4-FFF2-40B4-BE49-F238E27FC236}">
                <a16:creationId xmlns:a16="http://schemas.microsoft.com/office/drawing/2014/main" id="{7AD96868-2546-4FC3-909A-866E0C882C40}"/>
              </a:ext>
            </a:extLst>
          </p:cNvPr>
          <p:cNvSpPr txBox="1"/>
          <p:nvPr/>
        </p:nvSpPr>
        <p:spPr>
          <a:xfrm>
            <a:off x="1353384" y="5394074"/>
            <a:ext cx="63970" cy="110030"/>
          </a:xfrm>
          <a:prstGeom prst="rect">
            <a:avLst/>
          </a:prstGeom>
        </p:spPr>
        <p:txBody>
          <a:bodyPr vert="horz" wrap="square" lIns="0" tIns="0" rIns="0" bIns="0" rtlCol="0">
            <a:spAutoFit/>
          </a:bodyPr>
          <a:lstStyle/>
          <a:p>
            <a:pPr marL="8645"/>
            <a:r>
              <a:rPr sz="715" i="1" dirty="0">
                <a:solidFill>
                  <a:srgbClr val="FF0000"/>
                </a:solidFill>
                <a:latin typeface="Calibri"/>
                <a:cs typeface="Calibri"/>
              </a:rPr>
              <a:t>3</a:t>
            </a:r>
            <a:endParaRPr sz="715">
              <a:latin typeface="Calibri"/>
              <a:cs typeface="Calibri"/>
            </a:endParaRPr>
          </a:p>
        </p:txBody>
      </p:sp>
      <p:sp>
        <p:nvSpPr>
          <p:cNvPr id="19" name="object 21">
            <a:extLst>
              <a:ext uri="{FF2B5EF4-FFF2-40B4-BE49-F238E27FC236}">
                <a16:creationId xmlns:a16="http://schemas.microsoft.com/office/drawing/2014/main" id="{2AD08571-2271-41B4-9ED3-7EDE130C35D0}"/>
              </a:ext>
            </a:extLst>
          </p:cNvPr>
          <p:cNvSpPr txBox="1"/>
          <p:nvPr/>
        </p:nvSpPr>
        <p:spPr>
          <a:xfrm>
            <a:off x="1475791" y="5386986"/>
            <a:ext cx="5803511" cy="365549"/>
          </a:xfrm>
          <a:prstGeom prst="rect">
            <a:avLst/>
          </a:prstGeom>
        </p:spPr>
        <p:txBody>
          <a:bodyPr vert="horz" wrap="square" lIns="0" tIns="0" rIns="0" bIns="0" rtlCol="0">
            <a:spAutoFit/>
          </a:bodyPr>
          <a:lstStyle/>
          <a:p>
            <a:pPr marL="8645"/>
            <a:r>
              <a:rPr sz="1089" b="1" i="1" spc="-24" dirty="0">
                <a:solidFill>
                  <a:srgbClr val="FF0000"/>
                </a:solidFill>
                <a:latin typeface="Calibri"/>
                <a:cs typeface="Calibri"/>
              </a:rPr>
              <a:t>N</a:t>
            </a:r>
            <a:r>
              <a:rPr sz="1089" b="1" i="1" spc="-17" dirty="0">
                <a:solidFill>
                  <a:srgbClr val="FF0000"/>
                </a:solidFill>
                <a:latin typeface="Calibri"/>
                <a:cs typeface="Calibri"/>
              </a:rPr>
              <a:t>o</a:t>
            </a:r>
            <a:r>
              <a:rPr sz="1089" b="1" i="1" spc="-20" dirty="0">
                <a:solidFill>
                  <a:srgbClr val="FF0000"/>
                </a:solidFill>
                <a:latin typeface="Calibri"/>
                <a:cs typeface="Calibri"/>
              </a:rPr>
              <a:t>v</a:t>
            </a:r>
            <a:r>
              <a:rPr sz="1089" b="1" i="1" spc="-4" dirty="0">
                <a:solidFill>
                  <a:srgbClr val="FF0000"/>
                </a:solidFill>
                <a:latin typeface="Calibri"/>
                <a:cs typeface="Calibri"/>
              </a:rPr>
              <a:t>i</a:t>
            </a:r>
            <a:r>
              <a:rPr sz="1089" b="1" i="1" spc="-24" dirty="0">
                <a:solidFill>
                  <a:srgbClr val="FF0000"/>
                </a:solidFill>
                <a:latin typeface="Calibri"/>
                <a:cs typeface="Calibri"/>
              </a:rPr>
              <a:t>t</a:t>
            </a:r>
            <a:r>
              <a:rPr sz="1089" b="1" i="1" spc="-17" dirty="0">
                <a:solidFill>
                  <a:srgbClr val="FF0000"/>
                </a:solidFill>
                <a:latin typeface="Calibri"/>
                <a:cs typeface="Calibri"/>
              </a:rPr>
              <a:t>à</a:t>
            </a:r>
            <a:r>
              <a:rPr sz="1089" b="1" i="1" spc="-4" dirty="0">
                <a:solidFill>
                  <a:srgbClr val="FF0000"/>
                </a:solidFill>
                <a:latin typeface="Calibri"/>
                <a:cs typeface="Calibri"/>
              </a:rPr>
              <a:t>:</a:t>
            </a:r>
            <a:r>
              <a:rPr sz="1089" b="1" i="1" spc="-34" dirty="0">
                <a:solidFill>
                  <a:srgbClr val="FF0000"/>
                </a:solidFill>
                <a:latin typeface="Times New Roman"/>
                <a:cs typeface="Times New Roman"/>
              </a:rPr>
              <a:t> </a:t>
            </a:r>
            <a:r>
              <a:rPr sz="1089" i="1" dirty="0">
                <a:solidFill>
                  <a:srgbClr val="FF0000"/>
                </a:solidFill>
                <a:latin typeface="Calibri"/>
                <a:cs typeface="Calibri"/>
              </a:rPr>
              <a:t>l</a:t>
            </a:r>
            <a:r>
              <a:rPr sz="1089" i="1" spc="-7" dirty="0">
                <a:solidFill>
                  <a:srgbClr val="FF0000"/>
                </a:solidFill>
                <a:latin typeface="Calibri"/>
                <a:cs typeface="Calibri"/>
              </a:rPr>
              <a:t>e</a:t>
            </a:r>
            <a:r>
              <a:rPr sz="1089" i="1" spc="-41" dirty="0">
                <a:solidFill>
                  <a:srgbClr val="FF0000"/>
                </a:solidFill>
                <a:latin typeface="Times New Roman"/>
                <a:cs typeface="Times New Roman"/>
              </a:rPr>
              <a:t> </a:t>
            </a:r>
            <a:r>
              <a:rPr sz="1089" i="1" spc="-4" dirty="0">
                <a:solidFill>
                  <a:srgbClr val="FF0000"/>
                </a:solidFill>
                <a:latin typeface="Calibri"/>
                <a:cs typeface="Calibri"/>
              </a:rPr>
              <a:t>t</a:t>
            </a:r>
            <a:r>
              <a:rPr sz="1089" i="1" spc="-14" dirty="0">
                <a:solidFill>
                  <a:srgbClr val="FF0000"/>
                </a:solidFill>
                <a:latin typeface="Calibri"/>
                <a:cs typeface="Calibri"/>
              </a:rPr>
              <a:t>r</a:t>
            </a:r>
            <a:r>
              <a:rPr sz="1089" i="1" spc="-20" dirty="0">
                <a:solidFill>
                  <a:srgbClr val="FF0000"/>
                </a:solidFill>
                <a:latin typeface="Calibri"/>
                <a:cs typeface="Calibri"/>
              </a:rPr>
              <a:t>ad</a:t>
            </a:r>
            <a:r>
              <a:rPr sz="1089" i="1" dirty="0">
                <a:solidFill>
                  <a:srgbClr val="FF0000"/>
                </a:solidFill>
                <a:latin typeface="Calibri"/>
                <a:cs typeface="Calibri"/>
              </a:rPr>
              <a:t>izi</a:t>
            </a:r>
            <a:r>
              <a:rPr sz="1089" i="1" spc="-17" dirty="0">
                <a:solidFill>
                  <a:srgbClr val="FF0000"/>
                </a:solidFill>
                <a:latin typeface="Calibri"/>
                <a:cs typeface="Calibri"/>
              </a:rPr>
              <a:t>o</a:t>
            </a:r>
            <a:r>
              <a:rPr sz="1089" i="1" spc="-20" dirty="0">
                <a:solidFill>
                  <a:srgbClr val="FF0000"/>
                </a:solidFill>
                <a:latin typeface="Calibri"/>
                <a:cs typeface="Calibri"/>
              </a:rPr>
              <a:t>na</a:t>
            </a:r>
            <a:r>
              <a:rPr sz="1089" i="1" dirty="0">
                <a:solidFill>
                  <a:srgbClr val="FF0000"/>
                </a:solidFill>
                <a:latin typeface="Calibri"/>
                <a:cs typeface="Calibri"/>
              </a:rPr>
              <a:t>l</a:t>
            </a:r>
            <a:r>
              <a:rPr sz="1089" i="1" spc="-4" dirty="0">
                <a:solidFill>
                  <a:srgbClr val="FF0000"/>
                </a:solidFill>
                <a:latin typeface="Calibri"/>
                <a:cs typeface="Calibri"/>
              </a:rPr>
              <a:t>i</a:t>
            </a:r>
            <a:r>
              <a:rPr sz="1089" i="1" spc="-41" dirty="0">
                <a:solidFill>
                  <a:srgbClr val="FF0000"/>
                </a:solidFill>
                <a:latin typeface="Times New Roman"/>
                <a:cs typeface="Times New Roman"/>
              </a:rPr>
              <a:t> </a:t>
            </a:r>
            <a:r>
              <a:rPr sz="1089" i="1" spc="-4" dirty="0">
                <a:solidFill>
                  <a:srgbClr val="FF0000"/>
                </a:solidFill>
                <a:latin typeface="Calibri"/>
                <a:cs typeface="Calibri"/>
              </a:rPr>
              <a:t>re</a:t>
            </a:r>
            <a:r>
              <a:rPr sz="1089" i="1" spc="-20" dirty="0">
                <a:solidFill>
                  <a:srgbClr val="FF0000"/>
                </a:solidFill>
                <a:latin typeface="Calibri"/>
                <a:cs typeface="Calibri"/>
              </a:rPr>
              <a:t>g</a:t>
            </a:r>
            <a:r>
              <a:rPr sz="1089" i="1" spc="-17" dirty="0">
                <a:solidFill>
                  <a:srgbClr val="FF0000"/>
                </a:solidFill>
                <a:latin typeface="Calibri"/>
                <a:cs typeface="Calibri"/>
              </a:rPr>
              <a:t>o</a:t>
            </a:r>
            <a:r>
              <a:rPr sz="1089" i="1" dirty="0">
                <a:solidFill>
                  <a:srgbClr val="FF0000"/>
                </a:solidFill>
                <a:latin typeface="Calibri"/>
                <a:cs typeface="Calibri"/>
              </a:rPr>
              <a:t>l</a:t>
            </a:r>
            <a:r>
              <a:rPr sz="1089" i="1" spc="-7" dirty="0">
                <a:solidFill>
                  <a:srgbClr val="FF0000"/>
                </a:solidFill>
                <a:latin typeface="Calibri"/>
                <a:cs typeface="Calibri"/>
              </a:rPr>
              <a:t>e</a:t>
            </a:r>
            <a:r>
              <a:rPr sz="1089" i="1" spc="-41" dirty="0">
                <a:solidFill>
                  <a:srgbClr val="FF0000"/>
                </a:solidFill>
                <a:latin typeface="Times New Roman"/>
                <a:cs typeface="Times New Roman"/>
              </a:rPr>
              <a:t> </a:t>
            </a:r>
            <a:r>
              <a:rPr sz="1089" i="1" spc="-14" dirty="0">
                <a:solidFill>
                  <a:srgbClr val="FF0000"/>
                </a:solidFill>
                <a:latin typeface="Calibri"/>
                <a:cs typeface="Calibri"/>
              </a:rPr>
              <a:t>t</a:t>
            </a:r>
            <a:r>
              <a:rPr sz="1089" i="1" spc="-4" dirty="0">
                <a:solidFill>
                  <a:srgbClr val="FF0000"/>
                </a:solidFill>
                <a:latin typeface="Calibri"/>
                <a:cs typeface="Calibri"/>
              </a:rPr>
              <a:t>e</a:t>
            </a:r>
            <a:r>
              <a:rPr sz="1089" i="1" spc="-20" dirty="0">
                <a:solidFill>
                  <a:srgbClr val="FF0000"/>
                </a:solidFill>
                <a:latin typeface="Calibri"/>
                <a:cs typeface="Calibri"/>
              </a:rPr>
              <a:t>cn</a:t>
            </a:r>
            <a:r>
              <a:rPr sz="1089" i="1" dirty="0">
                <a:solidFill>
                  <a:srgbClr val="FF0000"/>
                </a:solidFill>
                <a:latin typeface="Calibri"/>
                <a:cs typeface="Calibri"/>
              </a:rPr>
              <a:t>i</a:t>
            </a:r>
            <a:r>
              <a:rPr sz="1089" i="1" spc="-20" dirty="0">
                <a:solidFill>
                  <a:srgbClr val="FF0000"/>
                </a:solidFill>
                <a:latin typeface="Calibri"/>
                <a:cs typeface="Calibri"/>
              </a:rPr>
              <a:t>c</a:t>
            </a:r>
            <a:r>
              <a:rPr sz="1089" i="1" spc="-11" dirty="0">
                <a:solidFill>
                  <a:srgbClr val="FF0000"/>
                </a:solidFill>
                <a:latin typeface="Calibri"/>
                <a:cs typeface="Calibri"/>
              </a:rPr>
              <a:t>h</a:t>
            </a:r>
            <a:r>
              <a:rPr sz="1089" i="1" spc="-7" dirty="0">
                <a:solidFill>
                  <a:srgbClr val="FF0000"/>
                </a:solidFill>
                <a:latin typeface="Calibri"/>
                <a:cs typeface="Calibri"/>
              </a:rPr>
              <a:t>e</a:t>
            </a:r>
            <a:r>
              <a:rPr sz="1089" i="1" spc="-48" dirty="0">
                <a:solidFill>
                  <a:srgbClr val="FF0000"/>
                </a:solidFill>
                <a:latin typeface="Times New Roman"/>
                <a:cs typeface="Times New Roman"/>
              </a:rPr>
              <a:t> </a:t>
            </a:r>
            <a:r>
              <a:rPr sz="1089" i="1" spc="-20" dirty="0">
                <a:solidFill>
                  <a:srgbClr val="FF0000"/>
                </a:solidFill>
                <a:latin typeface="Calibri"/>
                <a:cs typeface="Calibri"/>
              </a:rPr>
              <a:t>p</a:t>
            </a:r>
            <a:r>
              <a:rPr sz="1089" i="1" spc="-14" dirty="0">
                <a:solidFill>
                  <a:srgbClr val="FF0000"/>
                </a:solidFill>
                <a:latin typeface="Calibri"/>
                <a:cs typeface="Calibri"/>
              </a:rPr>
              <a:t>re</a:t>
            </a:r>
            <a:r>
              <a:rPr sz="1089" i="1" spc="-20" dirty="0">
                <a:solidFill>
                  <a:srgbClr val="FF0000"/>
                </a:solidFill>
                <a:latin typeface="Calibri"/>
                <a:cs typeface="Calibri"/>
              </a:rPr>
              <a:t>v</a:t>
            </a:r>
            <a:r>
              <a:rPr sz="1089" i="1" spc="-4" dirty="0">
                <a:solidFill>
                  <a:srgbClr val="FF0000"/>
                </a:solidFill>
                <a:latin typeface="Calibri"/>
                <a:cs typeface="Calibri"/>
              </a:rPr>
              <a:t>e</a:t>
            </a:r>
            <a:r>
              <a:rPr sz="1089" i="1" spc="-20" dirty="0">
                <a:solidFill>
                  <a:srgbClr val="FF0000"/>
                </a:solidFill>
                <a:latin typeface="Calibri"/>
                <a:cs typeface="Calibri"/>
              </a:rPr>
              <a:t>d</a:t>
            </a:r>
            <a:r>
              <a:rPr sz="1089" i="1" spc="-17" dirty="0">
                <a:solidFill>
                  <a:srgbClr val="FF0000"/>
                </a:solidFill>
                <a:latin typeface="Calibri"/>
                <a:cs typeface="Calibri"/>
              </a:rPr>
              <a:t>o</a:t>
            </a:r>
            <a:r>
              <a:rPr sz="1089" i="1" spc="-11" dirty="0">
                <a:solidFill>
                  <a:srgbClr val="FF0000"/>
                </a:solidFill>
                <a:latin typeface="Calibri"/>
                <a:cs typeface="Calibri"/>
              </a:rPr>
              <a:t>n</a:t>
            </a:r>
            <a:r>
              <a:rPr sz="1089" i="1" spc="-7" dirty="0">
                <a:solidFill>
                  <a:srgbClr val="FF0000"/>
                </a:solidFill>
                <a:latin typeface="Calibri"/>
                <a:cs typeface="Calibri"/>
              </a:rPr>
              <a:t>o</a:t>
            </a:r>
            <a:r>
              <a:rPr sz="1089" i="1" spc="-24" dirty="0">
                <a:solidFill>
                  <a:srgbClr val="FF0000"/>
                </a:solidFill>
                <a:latin typeface="Times New Roman"/>
                <a:cs typeface="Times New Roman"/>
              </a:rPr>
              <a:t> </a:t>
            </a:r>
            <a:r>
              <a:rPr sz="1089" i="1" spc="-20" dirty="0">
                <a:solidFill>
                  <a:srgbClr val="FF0000"/>
                </a:solidFill>
                <a:latin typeface="Calibri"/>
                <a:cs typeface="Calibri"/>
              </a:rPr>
              <a:t>d</a:t>
            </a:r>
            <a:r>
              <a:rPr sz="1089" i="1" spc="-4" dirty="0">
                <a:solidFill>
                  <a:srgbClr val="FF0000"/>
                </a:solidFill>
                <a:latin typeface="Calibri"/>
                <a:cs typeface="Calibri"/>
              </a:rPr>
              <a:t>i</a:t>
            </a:r>
            <a:r>
              <a:rPr sz="1089" i="1" spc="-24" dirty="0">
                <a:solidFill>
                  <a:srgbClr val="FF0000"/>
                </a:solidFill>
                <a:latin typeface="Times New Roman"/>
                <a:cs typeface="Times New Roman"/>
              </a:rPr>
              <a:t> </a:t>
            </a:r>
            <a:r>
              <a:rPr sz="1089" i="1" spc="-20" dirty="0">
                <a:solidFill>
                  <a:srgbClr val="FF0000"/>
                </a:solidFill>
                <a:latin typeface="Calibri"/>
                <a:cs typeface="Calibri"/>
              </a:rPr>
              <a:t>n</a:t>
            </a:r>
            <a:r>
              <a:rPr sz="1089" i="1" spc="-17" dirty="0">
                <a:solidFill>
                  <a:srgbClr val="FF0000"/>
                </a:solidFill>
                <a:latin typeface="Calibri"/>
                <a:cs typeface="Calibri"/>
              </a:rPr>
              <a:t>o</a:t>
            </a:r>
            <a:r>
              <a:rPr sz="1089" i="1" spc="-7" dirty="0">
                <a:solidFill>
                  <a:srgbClr val="FF0000"/>
                </a:solidFill>
                <a:latin typeface="Calibri"/>
                <a:cs typeface="Calibri"/>
              </a:rPr>
              <a:t>r</a:t>
            </a:r>
            <a:r>
              <a:rPr sz="1089" i="1" spc="-31" dirty="0">
                <a:solidFill>
                  <a:srgbClr val="FF0000"/>
                </a:solidFill>
                <a:latin typeface="Calibri"/>
                <a:cs typeface="Calibri"/>
              </a:rPr>
              <a:t>m</a:t>
            </a:r>
            <a:r>
              <a:rPr sz="1089" i="1" spc="-7" dirty="0">
                <a:solidFill>
                  <a:srgbClr val="FF0000"/>
                </a:solidFill>
                <a:latin typeface="Calibri"/>
                <a:cs typeface="Calibri"/>
              </a:rPr>
              <a:t>a</a:t>
            </a:r>
            <a:r>
              <a:rPr sz="1089" i="1" spc="-17" dirty="0">
                <a:solidFill>
                  <a:srgbClr val="FF0000"/>
                </a:solidFill>
                <a:latin typeface="Times New Roman"/>
                <a:cs typeface="Times New Roman"/>
              </a:rPr>
              <a:t> </a:t>
            </a:r>
            <a:r>
              <a:rPr sz="1089" i="1" spc="-27" dirty="0">
                <a:solidFill>
                  <a:srgbClr val="FF0000"/>
                </a:solidFill>
                <a:latin typeface="Calibri"/>
                <a:cs typeface="Calibri"/>
              </a:rPr>
              <a:t>c</a:t>
            </a:r>
            <a:r>
              <a:rPr sz="1089" i="1" spc="-11" dirty="0">
                <a:solidFill>
                  <a:srgbClr val="FF0000"/>
                </a:solidFill>
                <a:latin typeface="Calibri"/>
                <a:cs typeface="Calibri"/>
              </a:rPr>
              <a:t>o</a:t>
            </a:r>
            <a:r>
              <a:rPr sz="1089" i="1" spc="-20" dirty="0">
                <a:solidFill>
                  <a:srgbClr val="FF0000"/>
                </a:solidFill>
                <a:latin typeface="Calibri"/>
                <a:cs typeface="Calibri"/>
              </a:rPr>
              <a:t>nd</a:t>
            </a:r>
            <a:r>
              <a:rPr sz="1089" i="1" dirty="0">
                <a:solidFill>
                  <a:srgbClr val="FF0000"/>
                </a:solidFill>
                <a:latin typeface="Calibri"/>
                <a:cs typeface="Calibri"/>
              </a:rPr>
              <a:t>izi</a:t>
            </a:r>
            <a:r>
              <a:rPr sz="1089" i="1" spc="-17" dirty="0">
                <a:solidFill>
                  <a:srgbClr val="FF0000"/>
                </a:solidFill>
                <a:latin typeface="Calibri"/>
                <a:cs typeface="Calibri"/>
              </a:rPr>
              <a:t>o</a:t>
            </a:r>
            <a:r>
              <a:rPr sz="1089" i="1" spc="-20" dirty="0">
                <a:solidFill>
                  <a:srgbClr val="FF0000"/>
                </a:solidFill>
                <a:latin typeface="Calibri"/>
                <a:cs typeface="Calibri"/>
              </a:rPr>
              <a:t>n</a:t>
            </a:r>
            <a:r>
              <a:rPr sz="1089" i="1" spc="-4" dirty="0">
                <a:solidFill>
                  <a:srgbClr val="FF0000"/>
                </a:solidFill>
                <a:latin typeface="Calibri"/>
                <a:cs typeface="Calibri"/>
              </a:rPr>
              <a:t>i</a:t>
            </a:r>
            <a:r>
              <a:rPr sz="1089" i="1" spc="-24" dirty="0">
                <a:solidFill>
                  <a:srgbClr val="FF0000"/>
                </a:solidFill>
                <a:latin typeface="Times New Roman"/>
                <a:cs typeface="Times New Roman"/>
              </a:rPr>
              <a:t> </a:t>
            </a:r>
            <a:r>
              <a:rPr sz="1089" i="1" spc="-31" dirty="0">
                <a:solidFill>
                  <a:srgbClr val="FF0000"/>
                </a:solidFill>
                <a:latin typeface="Calibri"/>
                <a:cs typeface="Calibri"/>
              </a:rPr>
              <a:t>m</a:t>
            </a:r>
            <a:r>
              <a:rPr sz="1089" i="1" spc="-4" dirty="0">
                <a:solidFill>
                  <a:srgbClr val="FF0000"/>
                </a:solidFill>
                <a:latin typeface="Calibri"/>
                <a:cs typeface="Calibri"/>
              </a:rPr>
              <a:t>e</a:t>
            </a:r>
            <a:r>
              <a:rPr sz="1089" i="1" spc="-11" dirty="0">
                <a:solidFill>
                  <a:srgbClr val="FF0000"/>
                </a:solidFill>
                <a:latin typeface="Calibri"/>
                <a:cs typeface="Calibri"/>
              </a:rPr>
              <a:t>n</a:t>
            </a:r>
            <a:r>
              <a:rPr sz="1089" i="1" spc="-7" dirty="0">
                <a:solidFill>
                  <a:srgbClr val="FF0000"/>
                </a:solidFill>
                <a:latin typeface="Calibri"/>
                <a:cs typeface="Calibri"/>
              </a:rPr>
              <a:t>o</a:t>
            </a:r>
            <a:r>
              <a:rPr sz="1089" i="1" spc="-31" dirty="0">
                <a:solidFill>
                  <a:srgbClr val="FF0000"/>
                </a:solidFill>
                <a:latin typeface="Times New Roman"/>
                <a:cs typeface="Times New Roman"/>
              </a:rPr>
              <a:t> </a:t>
            </a:r>
            <a:r>
              <a:rPr sz="1089" i="1" spc="-20" dirty="0">
                <a:solidFill>
                  <a:srgbClr val="FF0000"/>
                </a:solidFill>
                <a:latin typeface="Calibri"/>
                <a:cs typeface="Calibri"/>
              </a:rPr>
              <a:t>g</a:t>
            </a:r>
            <a:r>
              <a:rPr sz="1089" i="1" spc="-4" dirty="0">
                <a:solidFill>
                  <a:srgbClr val="FF0000"/>
                </a:solidFill>
                <a:latin typeface="Calibri"/>
                <a:cs typeface="Calibri"/>
              </a:rPr>
              <a:t>r</a:t>
            </a:r>
            <a:r>
              <a:rPr sz="1089" i="1" spc="-11" dirty="0">
                <a:solidFill>
                  <a:srgbClr val="FF0000"/>
                </a:solidFill>
                <a:latin typeface="Calibri"/>
                <a:cs typeface="Calibri"/>
              </a:rPr>
              <a:t>a</a:t>
            </a:r>
            <a:r>
              <a:rPr sz="1089" i="1" spc="-27" dirty="0">
                <a:solidFill>
                  <a:srgbClr val="FF0000"/>
                </a:solidFill>
                <a:latin typeface="Calibri"/>
                <a:cs typeface="Calibri"/>
              </a:rPr>
              <a:t>v</a:t>
            </a:r>
            <a:r>
              <a:rPr sz="1089" i="1" spc="-17" dirty="0">
                <a:solidFill>
                  <a:srgbClr val="FF0000"/>
                </a:solidFill>
                <a:latin typeface="Calibri"/>
                <a:cs typeface="Calibri"/>
              </a:rPr>
              <a:t>o</a:t>
            </a:r>
            <a:r>
              <a:rPr sz="1089" i="1" spc="-14" dirty="0">
                <a:solidFill>
                  <a:srgbClr val="FF0000"/>
                </a:solidFill>
                <a:latin typeface="Calibri"/>
                <a:cs typeface="Calibri"/>
              </a:rPr>
              <a:t>s</a:t>
            </a:r>
            <a:r>
              <a:rPr sz="1089" i="1" spc="-7" dirty="0">
                <a:solidFill>
                  <a:srgbClr val="FF0000"/>
                </a:solidFill>
                <a:latin typeface="Calibri"/>
                <a:cs typeface="Calibri"/>
              </a:rPr>
              <a:t>e</a:t>
            </a:r>
            <a:r>
              <a:rPr sz="1089" i="1" spc="-17" dirty="0">
                <a:solidFill>
                  <a:srgbClr val="FF0000"/>
                </a:solidFill>
                <a:latin typeface="Times New Roman"/>
                <a:cs typeface="Times New Roman"/>
              </a:rPr>
              <a:t> </a:t>
            </a:r>
            <a:r>
              <a:rPr sz="1089" i="1" spc="-20" dirty="0">
                <a:solidFill>
                  <a:srgbClr val="FF0000"/>
                </a:solidFill>
                <a:latin typeface="Calibri"/>
                <a:cs typeface="Calibri"/>
              </a:rPr>
              <a:t>p</a:t>
            </a:r>
            <a:r>
              <a:rPr sz="1089" i="1" spc="-4" dirty="0">
                <a:solidFill>
                  <a:srgbClr val="FF0000"/>
                </a:solidFill>
                <a:latin typeface="Calibri"/>
                <a:cs typeface="Calibri"/>
              </a:rPr>
              <a:t>e</a:t>
            </a:r>
            <a:r>
              <a:rPr sz="1089" i="1" spc="-7" dirty="0">
                <a:solidFill>
                  <a:srgbClr val="FF0000"/>
                </a:solidFill>
                <a:latin typeface="Calibri"/>
                <a:cs typeface="Calibri"/>
              </a:rPr>
              <a:t>r</a:t>
            </a:r>
            <a:r>
              <a:rPr sz="1089" i="1" spc="-34" dirty="0">
                <a:solidFill>
                  <a:srgbClr val="FF0000"/>
                </a:solidFill>
                <a:latin typeface="Times New Roman"/>
                <a:cs typeface="Times New Roman"/>
              </a:rPr>
              <a:t> </a:t>
            </a:r>
            <a:r>
              <a:rPr sz="1089" i="1" spc="-20" dirty="0">
                <a:solidFill>
                  <a:srgbClr val="FF0000"/>
                </a:solidFill>
                <a:latin typeface="Calibri"/>
                <a:cs typeface="Calibri"/>
              </a:rPr>
              <a:t>a</a:t>
            </a:r>
            <a:r>
              <a:rPr sz="1089" i="1" spc="-14" dirty="0">
                <a:solidFill>
                  <a:srgbClr val="FF0000"/>
                </a:solidFill>
                <a:latin typeface="Calibri"/>
                <a:cs typeface="Calibri"/>
              </a:rPr>
              <a:t>t</a:t>
            </a:r>
            <a:r>
              <a:rPr sz="1089" i="1" dirty="0">
                <a:solidFill>
                  <a:srgbClr val="FF0000"/>
                </a:solidFill>
                <a:latin typeface="Calibri"/>
                <a:cs typeface="Calibri"/>
              </a:rPr>
              <a:t>ti</a:t>
            </a:r>
            <a:r>
              <a:rPr sz="1089" i="1" spc="-20" dirty="0">
                <a:solidFill>
                  <a:srgbClr val="FF0000"/>
                </a:solidFill>
                <a:latin typeface="Calibri"/>
                <a:cs typeface="Calibri"/>
              </a:rPr>
              <a:t>v</a:t>
            </a:r>
            <a:r>
              <a:rPr sz="1089" i="1" dirty="0">
                <a:solidFill>
                  <a:srgbClr val="FF0000"/>
                </a:solidFill>
                <a:latin typeface="Calibri"/>
                <a:cs typeface="Calibri"/>
              </a:rPr>
              <a:t>i</a:t>
            </a:r>
            <a:r>
              <a:rPr sz="1089" i="1" spc="-20" dirty="0">
                <a:solidFill>
                  <a:srgbClr val="FF0000"/>
                </a:solidFill>
                <a:latin typeface="Calibri"/>
                <a:cs typeface="Calibri"/>
              </a:rPr>
              <a:t>t</a:t>
            </a:r>
            <a:r>
              <a:rPr sz="1089" i="1" spc="-7" dirty="0">
                <a:solidFill>
                  <a:srgbClr val="FF0000"/>
                </a:solidFill>
                <a:latin typeface="Calibri"/>
                <a:cs typeface="Calibri"/>
              </a:rPr>
              <a:t>à</a:t>
            </a:r>
            <a:r>
              <a:rPr sz="1089" i="1" spc="-48" dirty="0">
                <a:solidFill>
                  <a:srgbClr val="FF0000"/>
                </a:solidFill>
                <a:latin typeface="Times New Roman"/>
                <a:cs typeface="Times New Roman"/>
              </a:rPr>
              <a:t> </a:t>
            </a:r>
            <a:r>
              <a:rPr sz="1089" i="1" spc="-4" dirty="0">
                <a:solidFill>
                  <a:srgbClr val="FF0000"/>
                </a:solidFill>
                <a:latin typeface="Calibri"/>
                <a:cs typeface="Calibri"/>
              </a:rPr>
              <a:t>e</a:t>
            </a:r>
            <a:r>
              <a:rPr sz="1089" i="1" spc="-14" dirty="0">
                <a:solidFill>
                  <a:srgbClr val="FF0000"/>
                </a:solidFill>
                <a:latin typeface="Calibri"/>
                <a:cs typeface="Calibri"/>
              </a:rPr>
              <a:t>s</a:t>
            </a:r>
            <a:r>
              <a:rPr sz="1089" i="1" dirty="0">
                <a:solidFill>
                  <a:srgbClr val="FF0000"/>
                </a:solidFill>
                <a:latin typeface="Calibri"/>
                <a:cs typeface="Calibri"/>
              </a:rPr>
              <a:t>i</a:t>
            </a:r>
            <a:r>
              <a:rPr sz="1089" i="1" spc="-24" dirty="0">
                <a:solidFill>
                  <a:srgbClr val="FF0000"/>
                </a:solidFill>
                <a:latin typeface="Calibri"/>
                <a:cs typeface="Calibri"/>
              </a:rPr>
              <a:t>s</a:t>
            </a:r>
            <a:r>
              <a:rPr sz="1089" i="1" spc="-31" dirty="0">
                <a:solidFill>
                  <a:srgbClr val="FF0000"/>
                </a:solidFill>
                <a:latin typeface="Calibri"/>
                <a:cs typeface="Calibri"/>
              </a:rPr>
              <a:t>t</a:t>
            </a:r>
            <a:r>
              <a:rPr sz="1089" i="1" spc="-4" dirty="0">
                <a:solidFill>
                  <a:srgbClr val="FF0000"/>
                </a:solidFill>
                <a:latin typeface="Calibri"/>
                <a:cs typeface="Calibri"/>
              </a:rPr>
              <a:t>e</a:t>
            </a:r>
            <a:r>
              <a:rPr sz="1089" i="1" spc="-27" dirty="0">
                <a:solidFill>
                  <a:srgbClr val="FF0000"/>
                </a:solidFill>
                <a:latin typeface="Calibri"/>
                <a:cs typeface="Calibri"/>
              </a:rPr>
              <a:t>n</a:t>
            </a:r>
            <a:r>
              <a:rPr sz="1089" i="1" dirty="0">
                <a:solidFill>
                  <a:srgbClr val="FF0000"/>
                </a:solidFill>
                <a:latin typeface="Calibri"/>
                <a:cs typeface="Calibri"/>
              </a:rPr>
              <a:t>ti</a:t>
            </a:r>
            <a:r>
              <a:rPr sz="1089" i="1" spc="-4" dirty="0">
                <a:solidFill>
                  <a:srgbClr val="FF0000"/>
                </a:solidFill>
                <a:latin typeface="Calibri"/>
                <a:cs typeface="Calibri"/>
              </a:rPr>
              <a:t>.</a:t>
            </a:r>
            <a:endParaRPr sz="1089" dirty="0">
              <a:latin typeface="Calibri"/>
              <a:cs typeface="Calibri"/>
            </a:endParaRPr>
          </a:p>
          <a:p>
            <a:pPr marL="692024">
              <a:spcBef>
                <a:spcPts val="388"/>
              </a:spcBef>
            </a:pPr>
            <a:endParaRPr sz="953" dirty="0">
              <a:latin typeface="Calibri"/>
              <a:cs typeface="Calibri"/>
            </a:endParaRPr>
          </a:p>
        </p:txBody>
      </p:sp>
      <p:sp>
        <p:nvSpPr>
          <p:cNvPr id="21" name="Segnaposto piè di pagina 20">
            <a:extLst>
              <a:ext uri="{FF2B5EF4-FFF2-40B4-BE49-F238E27FC236}">
                <a16:creationId xmlns:a16="http://schemas.microsoft.com/office/drawing/2014/main" id="{32407D91-92C1-4D08-93C1-1D856DE6E036}"/>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2121104183"/>
      </p:ext>
    </p:extLst>
  </p:cSld>
  <p:clrMapOvr>
    <a:masterClrMapping/>
  </p:clrMapOvr>
  <p:transition>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egnaposto contenuto 6"/>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3" name="Segnaposto numero diapositiva 3"/>
          <p:cNvSpPr>
            <a:spLocks noGrp="1"/>
          </p:cNvSpPr>
          <p:nvPr>
            <p:ph type="sldNum" sz="quarter" idx="12"/>
          </p:nvPr>
        </p:nvSpPr>
        <p:spPr>
          <a:noFill/>
        </p:spPr>
        <p:txBody>
          <a:bodyPr/>
          <a:lstStyle/>
          <a:p>
            <a:fld id="{58F83F74-F57E-429E-B021-9650A49AB58F}" type="slidenum">
              <a:rPr lang="it-IT" smtClean="0"/>
              <a:pPr/>
              <a:t>15</a:t>
            </a:fld>
            <a:endParaRPr lang="it-IT"/>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graphicEl>
                                              <a:dgm id="{ABC44764-F6A4-4A78-BBBD-96531AE6BEF6}"/>
                                            </p:graphicEl>
                                          </p:spTgt>
                                        </p:tgtEl>
                                        <p:attrNameLst>
                                          <p:attrName>style.visibility</p:attrName>
                                        </p:attrNameLst>
                                      </p:cBhvr>
                                      <p:to>
                                        <p:strVal val="visible"/>
                                      </p:to>
                                    </p:set>
                                    <p:anim calcmode="lin" valueType="num">
                                      <p:cBhvr>
                                        <p:cTn id="7" dur="500" fill="hold"/>
                                        <p:tgtEl>
                                          <p:spTgt spid="7">
                                            <p:graphicEl>
                                              <a:dgm id="{ABC44764-F6A4-4A78-BBBD-96531AE6BEF6}"/>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ABC44764-F6A4-4A78-BBBD-96531AE6BEF6}"/>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ABC44764-F6A4-4A78-BBBD-96531AE6BEF6}"/>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graphicEl>
                                              <a:dgm id="{429E61EF-F461-445B-80EA-0D855EBF7D44}"/>
                                            </p:graphicEl>
                                          </p:spTgt>
                                        </p:tgtEl>
                                        <p:attrNameLst>
                                          <p:attrName>style.visibility</p:attrName>
                                        </p:attrNameLst>
                                      </p:cBhvr>
                                      <p:to>
                                        <p:strVal val="visible"/>
                                      </p:to>
                                    </p:set>
                                    <p:anim calcmode="lin" valueType="num">
                                      <p:cBhvr>
                                        <p:cTn id="14" dur="500" fill="hold"/>
                                        <p:tgtEl>
                                          <p:spTgt spid="7">
                                            <p:graphicEl>
                                              <a:dgm id="{429E61EF-F461-445B-80EA-0D855EBF7D44}"/>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429E61EF-F461-445B-80EA-0D855EBF7D44}"/>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429E61EF-F461-445B-80EA-0D855EBF7D44}"/>
                                            </p:graphic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7">
                                            <p:graphicEl>
                                              <a:dgm id="{EC6A241D-09A3-4582-81C1-6B9E4E279DFC}"/>
                                            </p:graphicEl>
                                          </p:spTgt>
                                        </p:tgtEl>
                                        <p:attrNameLst>
                                          <p:attrName>style.visibility</p:attrName>
                                        </p:attrNameLst>
                                      </p:cBhvr>
                                      <p:to>
                                        <p:strVal val="visible"/>
                                      </p:to>
                                    </p:set>
                                    <p:anim calcmode="lin" valueType="num">
                                      <p:cBhvr>
                                        <p:cTn id="19" dur="500" fill="hold"/>
                                        <p:tgtEl>
                                          <p:spTgt spid="7">
                                            <p:graphicEl>
                                              <a:dgm id="{EC6A241D-09A3-4582-81C1-6B9E4E279DFC}"/>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EC6A241D-09A3-4582-81C1-6B9E4E279DFC}"/>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EC6A241D-09A3-4582-81C1-6B9E4E279DF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graphicEl>
                                              <a:dgm id="{93084333-72BB-4D13-AEEA-35B42F0D872F}"/>
                                            </p:graphicEl>
                                          </p:spTgt>
                                        </p:tgtEl>
                                        <p:attrNameLst>
                                          <p:attrName>style.visibility</p:attrName>
                                        </p:attrNameLst>
                                      </p:cBhvr>
                                      <p:to>
                                        <p:strVal val="visible"/>
                                      </p:to>
                                    </p:set>
                                    <p:anim calcmode="lin" valueType="num">
                                      <p:cBhvr>
                                        <p:cTn id="26" dur="500" fill="hold"/>
                                        <p:tgtEl>
                                          <p:spTgt spid="7">
                                            <p:graphicEl>
                                              <a:dgm id="{93084333-72BB-4D13-AEEA-35B42F0D872F}"/>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93084333-72BB-4D13-AEEA-35B42F0D872F}"/>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93084333-72BB-4D13-AEEA-35B42F0D872F}"/>
                                            </p:graphic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7">
                                            <p:graphicEl>
                                              <a:dgm id="{AE785C4F-C25F-4B2E-8B5C-10CDBB64712E}"/>
                                            </p:graphicEl>
                                          </p:spTgt>
                                        </p:tgtEl>
                                        <p:attrNameLst>
                                          <p:attrName>style.visibility</p:attrName>
                                        </p:attrNameLst>
                                      </p:cBhvr>
                                      <p:to>
                                        <p:strVal val="visible"/>
                                      </p:to>
                                    </p:set>
                                    <p:anim calcmode="lin" valueType="num">
                                      <p:cBhvr>
                                        <p:cTn id="31" dur="500" fill="hold"/>
                                        <p:tgtEl>
                                          <p:spTgt spid="7">
                                            <p:graphicEl>
                                              <a:dgm id="{AE785C4F-C25F-4B2E-8B5C-10CDBB64712E}"/>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AE785C4F-C25F-4B2E-8B5C-10CDBB64712E}"/>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AE785C4F-C25F-4B2E-8B5C-10CDBB64712E}"/>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7">
                                            <p:graphicEl>
                                              <a:dgm id="{39644C85-7A8B-4794-BD44-0A16C0CFFB2D}"/>
                                            </p:graphicEl>
                                          </p:spTgt>
                                        </p:tgtEl>
                                        <p:attrNameLst>
                                          <p:attrName>style.visibility</p:attrName>
                                        </p:attrNameLst>
                                      </p:cBhvr>
                                      <p:to>
                                        <p:strVal val="visible"/>
                                      </p:to>
                                    </p:set>
                                    <p:anim calcmode="lin" valueType="num">
                                      <p:cBhvr>
                                        <p:cTn id="38" dur="500" fill="hold"/>
                                        <p:tgtEl>
                                          <p:spTgt spid="7">
                                            <p:graphicEl>
                                              <a:dgm id="{39644C85-7A8B-4794-BD44-0A16C0CFFB2D}"/>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39644C85-7A8B-4794-BD44-0A16C0CFFB2D}"/>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39644C85-7A8B-4794-BD44-0A16C0CFFB2D}"/>
                                            </p:graphicEl>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7">
                                            <p:graphicEl>
                                              <a:dgm id="{D95C5DA5-AF6F-4885-A9A1-8BFD5446D8FD}"/>
                                            </p:graphicEl>
                                          </p:spTgt>
                                        </p:tgtEl>
                                        <p:attrNameLst>
                                          <p:attrName>style.visibility</p:attrName>
                                        </p:attrNameLst>
                                      </p:cBhvr>
                                      <p:to>
                                        <p:strVal val="visible"/>
                                      </p:to>
                                    </p:set>
                                    <p:anim calcmode="lin" valueType="num">
                                      <p:cBhvr>
                                        <p:cTn id="43" dur="500" fill="hold"/>
                                        <p:tgtEl>
                                          <p:spTgt spid="7">
                                            <p:graphicEl>
                                              <a:dgm id="{D95C5DA5-AF6F-4885-A9A1-8BFD5446D8FD}"/>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D95C5DA5-AF6F-4885-A9A1-8BFD5446D8FD}"/>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D95C5DA5-AF6F-4885-A9A1-8BFD5446D8FD}"/>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7">
                                            <p:graphicEl>
                                              <a:dgm id="{03E697D8-46E2-41E9-A1D5-A9D69E1CE864}"/>
                                            </p:graphicEl>
                                          </p:spTgt>
                                        </p:tgtEl>
                                        <p:attrNameLst>
                                          <p:attrName>style.visibility</p:attrName>
                                        </p:attrNameLst>
                                      </p:cBhvr>
                                      <p:to>
                                        <p:strVal val="visible"/>
                                      </p:to>
                                    </p:set>
                                    <p:anim calcmode="lin" valueType="num">
                                      <p:cBhvr>
                                        <p:cTn id="50" dur="500" fill="hold"/>
                                        <p:tgtEl>
                                          <p:spTgt spid="7">
                                            <p:graphicEl>
                                              <a:dgm id="{03E697D8-46E2-41E9-A1D5-A9D69E1CE864}"/>
                                            </p:graphicEl>
                                          </p:spTgt>
                                        </p:tgtEl>
                                        <p:attrNameLst>
                                          <p:attrName>ppt_w</p:attrName>
                                        </p:attrNameLst>
                                      </p:cBhvr>
                                      <p:tavLst>
                                        <p:tav tm="0">
                                          <p:val>
                                            <p:fltVal val="0"/>
                                          </p:val>
                                        </p:tav>
                                        <p:tav tm="100000">
                                          <p:val>
                                            <p:strVal val="#ppt_w"/>
                                          </p:val>
                                        </p:tav>
                                      </p:tavLst>
                                    </p:anim>
                                    <p:anim calcmode="lin" valueType="num">
                                      <p:cBhvr>
                                        <p:cTn id="51" dur="500" fill="hold"/>
                                        <p:tgtEl>
                                          <p:spTgt spid="7">
                                            <p:graphicEl>
                                              <a:dgm id="{03E697D8-46E2-41E9-A1D5-A9D69E1CE864}"/>
                                            </p:graphicEl>
                                          </p:spTgt>
                                        </p:tgtEl>
                                        <p:attrNameLst>
                                          <p:attrName>ppt_h</p:attrName>
                                        </p:attrNameLst>
                                      </p:cBhvr>
                                      <p:tavLst>
                                        <p:tav tm="0">
                                          <p:val>
                                            <p:fltVal val="0"/>
                                          </p:val>
                                        </p:tav>
                                        <p:tav tm="100000">
                                          <p:val>
                                            <p:strVal val="#ppt_h"/>
                                          </p:val>
                                        </p:tav>
                                      </p:tavLst>
                                    </p:anim>
                                    <p:animEffect transition="in" filter="fade">
                                      <p:cBhvr>
                                        <p:cTn id="52" dur="500"/>
                                        <p:tgtEl>
                                          <p:spTgt spid="7">
                                            <p:graphicEl>
                                              <a:dgm id="{03E697D8-46E2-41E9-A1D5-A9D69E1CE864}"/>
                                            </p:graphicEl>
                                          </p:spTgt>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7">
                                            <p:graphicEl>
                                              <a:dgm id="{FB39ACBD-18C9-4E3C-96C9-D628E0647457}"/>
                                            </p:graphicEl>
                                          </p:spTgt>
                                        </p:tgtEl>
                                        <p:attrNameLst>
                                          <p:attrName>style.visibility</p:attrName>
                                        </p:attrNameLst>
                                      </p:cBhvr>
                                      <p:to>
                                        <p:strVal val="visible"/>
                                      </p:to>
                                    </p:set>
                                    <p:anim calcmode="lin" valueType="num">
                                      <p:cBhvr>
                                        <p:cTn id="55" dur="500" fill="hold"/>
                                        <p:tgtEl>
                                          <p:spTgt spid="7">
                                            <p:graphicEl>
                                              <a:dgm id="{FB39ACBD-18C9-4E3C-96C9-D628E0647457}"/>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FB39ACBD-18C9-4E3C-96C9-D628E0647457}"/>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FB39ACBD-18C9-4E3C-96C9-D628E0647457}"/>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7">
                                            <p:graphicEl>
                                              <a:dgm id="{0AEB41C3-C52F-4067-9C3A-583CFEF5EB99}"/>
                                            </p:graphicEl>
                                          </p:spTgt>
                                        </p:tgtEl>
                                        <p:attrNameLst>
                                          <p:attrName>style.visibility</p:attrName>
                                        </p:attrNameLst>
                                      </p:cBhvr>
                                      <p:to>
                                        <p:strVal val="visible"/>
                                      </p:to>
                                    </p:set>
                                    <p:anim calcmode="lin" valueType="num">
                                      <p:cBhvr>
                                        <p:cTn id="62" dur="500" fill="hold"/>
                                        <p:tgtEl>
                                          <p:spTgt spid="7">
                                            <p:graphicEl>
                                              <a:dgm id="{0AEB41C3-C52F-4067-9C3A-583CFEF5EB99}"/>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0AEB41C3-C52F-4067-9C3A-583CFEF5EB99}"/>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0AEB41C3-C52F-4067-9C3A-583CFEF5EB99}"/>
                                            </p:graphicEl>
                                          </p:spTgt>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7">
                                            <p:graphicEl>
                                              <a:dgm id="{B4B86C17-38FB-45C8-9CC8-21E356C41911}"/>
                                            </p:graphicEl>
                                          </p:spTgt>
                                        </p:tgtEl>
                                        <p:attrNameLst>
                                          <p:attrName>style.visibility</p:attrName>
                                        </p:attrNameLst>
                                      </p:cBhvr>
                                      <p:to>
                                        <p:strVal val="visible"/>
                                      </p:to>
                                    </p:set>
                                    <p:anim calcmode="lin" valueType="num">
                                      <p:cBhvr>
                                        <p:cTn id="67" dur="500" fill="hold"/>
                                        <p:tgtEl>
                                          <p:spTgt spid="7">
                                            <p:graphicEl>
                                              <a:dgm id="{B4B86C17-38FB-45C8-9CC8-21E356C41911}"/>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B4B86C17-38FB-45C8-9CC8-21E356C41911}"/>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B4B86C17-38FB-45C8-9CC8-21E356C41911}"/>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7">
                                            <p:graphicEl>
                                              <a:dgm id="{9AC96249-5124-4332-B170-9FC2CE9373CC}"/>
                                            </p:graphicEl>
                                          </p:spTgt>
                                        </p:tgtEl>
                                        <p:attrNameLst>
                                          <p:attrName>style.visibility</p:attrName>
                                        </p:attrNameLst>
                                      </p:cBhvr>
                                      <p:to>
                                        <p:strVal val="visible"/>
                                      </p:to>
                                    </p:set>
                                    <p:anim calcmode="lin" valueType="num">
                                      <p:cBhvr>
                                        <p:cTn id="74" dur="500" fill="hold"/>
                                        <p:tgtEl>
                                          <p:spTgt spid="7">
                                            <p:graphicEl>
                                              <a:dgm id="{9AC96249-5124-4332-B170-9FC2CE9373CC}"/>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9AC96249-5124-4332-B170-9FC2CE9373CC}"/>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9AC96249-5124-4332-B170-9FC2CE9373CC}"/>
                                            </p:graphicEl>
                                          </p:spTgt>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7">
                                            <p:graphicEl>
                                              <a:dgm id="{0C02DE65-D131-472E-876B-B7C965FE3D4E}"/>
                                            </p:graphicEl>
                                          </p:spTgt>
                                        </p:tgtEl>
                                        <p:attrNameLst>
                                          <p:attrName>style.visibility</p:attrName>
                                        </p:attrNameLst>
                                      </p:cBhvr>
                                      <p:to>
                                        <p:strVal val="visible"/>
                                      </p:to>
                                    </p:set>
                                    <p:anim calcmode="lin" valueType="num">
                                      <p:cBhvr>
                                        <p:cTn id="79" dur="500" fill="hold"/>
                                        <p:tgtEl>
                                          <p:spTgt spid="7">
                                            <p:graphicEl>
                                              <a:dgm id="{0C02DE65-D131-472E-876B-B7C965FE3D4E}"/>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0C02DE65-D131-472E-876B-B7C965FE3D4E}"/>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0C02DE65-D131-472E-876B-B7C965FE3D4E}"/>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7">
                                            <p:graphicEl>
                                              <a:dgm id="{056FB2DB-F404-44C1-9581-A008F5048034}"/>
                                            </p:graphicEl>
                                          </p:spTgt>
                                        </p:tgtEl>
                                        <p:attrNameLst>
                                          <p:attrName>style.visibility</p:attrName>
                                        </p:attrNameLst>
                                      </p:cBhvr>
                                      <p:to>
                                        <p:strVal val="visible"/>
                                      </p:to>
                                    </p:set>
                                    <p:anim calcmode="lin" valueType="num">
                                      <p:cBhvr>
                                        <p:cTn id="86" dur="500" fill="hold"/>
                                        <p:tgtEl>
                                          <p:spTgt spid="7">
                                            <p:graphicEl>
                                              <a:dgm id="{056FB2DB-F404-44C1-9581-A008F5048034}"/>
                                            </p:graphicEl>
                                          </p:spTgt>
                                        </p:tgtEl>
                                        <p:attrNameLst>
                                          <p:attrName>ppt_w</p:attrName>
                                        </p:attrNameLst>
                                      </p:cBhvr>
                                      <p:tavLst>
                                        <p:tav tm="0">
                                          <p:val>
                                            <p:fltVal val="0"/>
                                          </p:val>
                                        </p:tav>
                                        <p:tav tm="100000">
                                          <p:val>
                                            <p:strVal val="#ppt_w"/>
                                          </p:val>
                                        </p:tav>
                                      </p:tavLst>
                                    </p:anim>
                                    <p:anim calcmode="lin" valueType="num">
                                      <p:cBhvr>
                                        <p:cTn id="87" dur="500" fill="hold"/>
                                        <p:tgtEl>
                                          <p:spTgt spid="7">
                                            <p:graphicEl>
                                              <a:dgm id="{056FB2DB-F404-44C1-9581-A008F5048034}"/>
                                            </p:graphicEl>
                                          </p:spTgt>
                                        </p:tgtEl>
                                        <p:attrNameLst>
                                          <p:attrName>ppt_h</p:attrName>
                                        </p:attrNameLst>
                                      </p:cBhvr>
                                      <p:tavLst>
                                        <p:tav tm="0">
                                          <p:val>
                                            <p:fltVal val="0"/>
                                          </p:val>
                                        </p:tav>
                                        <p:tav tm="100000">
                                          <p:val>
                                            <p:strVal val="#ppt_h"/>
                                          </p:val>
                                        </p:tav>
                                      </p:tavLst>
                                    </p:anim>
                                    <p:animEffect transition="in" filter="fade">
                                      <p:cBhvr>
                                        <p:cTn id="88" dur="500"/>
                                        <p:tgtEl>
                                          <p:spTgt spid="7">
                                            <p:graphicEl>
                                              <a:dgm id="{056FB2DB-F404-44C1-9581-A008F5048034}"/>
                                            </p:graphicEl>
                                          </p:spTgt>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7">
                                            <p:graphicEl>
                                              <a:dgm id="{06E3A836-2BEE-4717-8171-70F0089E8ADC}"/>
                                            </p:graphicEl>
                                          </p:spTgt>
                                        </p:tgtEl>
                                        <p:attrNameLst>
                                          <p:attrName>style.visibility</p:attrName>
                                        </p:attrNameLst>
                                      </p:cBhvr>
                                      <p:to>
                                        <p:strVal val="visible"/>
                                      </p:to>
                                    </p:set>
                                    <p:anim calcmode="lin" valueType="num">
                                      <p:cBhvr>
                                        <p:cTn id="91" dur="500" fill="hold"/>
                                        <p:tgtEl>
                                          <p:spTgt spid="7">
                                            <p:graphicEl>
                                              <a:dgm id="{06E3A836-2BEE-4717-8171-70F0089E8ADC}"/>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06E3A836-2BEE-4717-8171-70F0089E8ADC}"/>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06E3A836-2BEE-4717-8171-70F0089E8ADC}"/>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0" fill="hold" grpId="0" nodeType="clickEffect">
                                  <p:stCondLst>
                                    <p:cond delay="0"/>
                                  </p:stCondLst>
                                  <p:childTnLst>
                                    <p:set>
                                      <p:cBhvr>
                                        <p:cTn id="97" dur="1" fill="hold">
                                          <p:stCondLst>
                                            <p:cond delay="0"/>
                                          </p:stCondLst>
                                        </p:cTn>
                                        <p:tgtEl>
                                          <p:spTgt spid="7">
                                            <p:graphicEl>
                                              <a:dgm id="{E88A6F99-A288-43EB-A944-38E9F292120C}"/>
                                            </p:graphicEl>
                                          </p:spTgt>
                                        </p:tgtEl>
                                        <p:attrNameLst>
                                          <p:attrName>style.visibility</p:attrName>
                                        </p:attrNameLst>
                                      </p:cBhvr>
                                      <p:to>
                                        <p:strVal val="visible"/>
                                      </p:to>
                                    </p:set>
                                    <p:anim calcmode="lin" valueType="num">
                                      <p:cBhvr>
                                        <p:cTn id="98" dur="500" fill="hold"/>
                                        <p:tgtEl>
                                          <p:spTgt spid="7">
                                            <p:graphicEl>
                                              <a:dgm id="{E88A6F99-A288-43EB-A944-38E9F292120C}"/>
                                            </p:graphicEl>
                                          </p:spTgt>
                                        </p:tgtEl>
                                        <p:attrNameLst>
                                          <p:attrName>ppt_w</p:attrName>
                                        </p:attrNameLst>
                                      </p:cBhvr>
                                      <p:tavLst>
                                        <p:tav tm="0">
                                          <p:val>
                                            <p:fltVal val="0"/>
                                          </p:val>
                                        </p:tav>
                                        <p:tav tm="100000">
                                          <p:val>
                                            <p:strVal val="#ppt_w"/>
                                          </p:val>
                                        </p:tav>
                                      </p:tavLst>
                                    </p:anim>
                                    <p:anim calcmode="lin" valueType="num">
                                      <p:cBhvr>
                                        <p:cTn id="99" dur="500" fill="hold"/>
                                        <p:tgtEl>
                                          <p:spTgt spid="7">
                                            <p:graphicEl>
                                              <a:dgm id="{E88A6F99-A288-43EB-A944-38E9F292120C}"/>
                                            </p:graphicEl>
                                          </p:spTgt>
                                        </p:tgtEl>
                                        <p:attrNameLst>
                                          <p:attrName>ppt_h</p:attrName>
                                        </p:attrNameLst>
                                      </p:cBhvr>
                                      <p:tavLst>
                                        <p:tav tm="0">
                                          <p:val>
                                            <p:fltVal val="0"/>
                                          </p:val>
                                        </p:tav>
                                        <p:tav tm="100000">
                                          <p:val>
                                            <p:strVal val="#ppt_h"/>
                                          </p:val>
                                        </p:tav>
                                      </p:tavLst>
                                    </p:anim>
                                    <p:animEffect transition="in" filter="fade">
                                      <p:cBhvr>
                                        <p:cTn id="100" dur="500"/>
                                        <p:tgtEl>
                                          <p:spTgt spid="7">
                                            <p:graphicEl>
                                              <a:dgm id="{E88A6F99-A288-43EB-A944-38E9F292120C}"/>
                                            </p:graphicEl>
                                          </p:spTgt>
                                        </p:tgtEl>
                                      </p:cBhvr>
                                    </p:animEffect>
                                  </p:childTnLst>
                                </p:cTn>
                              </p:par>
                              <p:par>
                                <p:cTn id="101" presetID="53" presetClass="entr" presetSubtype="0" fill="hold" grpId="0" nodeType="withEffect">
                                  <p:stCondLst>
                                    <p:cond delay="0"/>
                                  </p:stCondLst>
                                  <p:childTnLst>
                                    <p:set>
                                      <p:cBhvr>
                                        <p:cTn id="102" dur="1" fill="hold">
                                          <p:stCondLst>
                                            <p:cond delay="0"/>
                                          </p:stCondLst>
                                        </p:cTn>
                                        <p:tgtEl>
                                          <p:spTgt spid="7">
                                            <p:graphicEl>
                                              <a:dgm id="{EDA23A19-6BAC-48F2-9511-F95C8C5F2F41}"/>
                                            </p:graphicEl>
                                          </p:spTgt>
                                        </p:tgtEl>
                                        <p:attrNameLst>
                                          <p:attrName>style.visibility</p:attrName>
                                        </p:attrNameLst>
                                      </p:cBhvr>
                                      <p:to>
                                        <p:strVal val="visible"/>
                                      </p:to>
                                    </p:set>
                                    <p:anim calcmode="lin" valueType="num">
                                      <p:cBhvr>
                                        <p:cTn id="103" dur="500" fill="hold"/>
                                        <p:tgtEl>
                                          <p:spTgt spid="7">
                                            <p:graphicEl>
                                              <a:dgm id="{EDA23A19-6BAC-48F2-9511-F95C8C5F2F41}"/>
                                            </p:graphicEl>
                                          </p:spTgt>
                                        </p:tgtEl>
                                        <p:attrNameLst>
                                          <p:attrName>ppt_w</p:attrName>
                                        </p:attrNameLst>
                                      </p:cBhvr>
                                      <p:tavLst>
                                        <p:tav tm="0">
                                          <p:val>
                                            <p:fltVal val="0"/>
                                          </p:val>
                                        </p:tav>
                                        <p:tav tm="100000">
                                          <p:val>
                                            <p:strVal val="#ppt_w"/>
                                          </p:val>
                                        </p:tav>
                                      </p:tavLst>
                                    </p:anim>
                                    <p:anim calcmode="lin" valueType="num">
                                      <p:cBhvr>
                                        <p:cTn id="104" dur="500" fill="hold"/>
                                        <p:tgtEl>
                                          <p:spTgt spid="7">
                                            <p:graphicEl>
                                              <a:dgm id="{EDA23A19-6BAC-48F2-9511-F95C8C5F2F41}"/>
                                            </p:graphicEl>
                                          </p:spTgt>
                                        </p:tgtEl>
                                        <p:attrNameLst>
                                          <p:attrName>ppt_h</p:attrName>
                                        </p:attrNameLst>
                                      </p:cBhvr>
                                      <p:tavLst>
                                        <p:tav tm="0">
                                          <p:val>
                                            <p:fltVal val="0"/>
                                          </p:val>
                                        </p:tav>
                                        <p:tav tm="100000">
                                          <p:val>
                                            <p:strVal val="#ppt_h"/>
                                          </p:val>
                                        </p:tav>
                                      </p:tavLst>
                                    </p:anim>
                                    <p:animEffect transition="in" filter="fade">
                                      <p:cBhvr>
                                        <p:cTn id="105" dur="500"/>
                                        <p:tgtEl>
                                          <p:spTgt spid="7">
                                            <p:graphicEl>
                                              <a:dgm id="{EDA23A19-6BAC-48F2-9511-F95C8C5F2F4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32774" y="5662749"/>
            <a:ext cx="3966114" cy="188641"/>
          </a:xfrm>
          <a:custGeom>
            <a:avLst/>
            <a:gdLst/>
            <a:ahLst/>
            <a:cxnLst/>
            <a:rect l="l" t="t" r="r" b="b"/>
            <a:pathLst>
              <a:path w="5826759">
                <a:moveTo>
                  <a:pt x="0" y="0"/>
                </a:moveTo>
                <a:lnTo>
                  <a:pt x="5826251" y="0"/>
                </a:lnTo>
              </a:path>
            </a:pathLst>
          </a:custGeom>
          <a:ln w="14985">
            <a:solidFill>
              <a:srgbClr val="808080"/>
            </a:solidFill>
          </a:ln>
        </p:spPr>
        <p:txBody>
          <a:bodyPr wrap="square" lIns="0" tIns="0" rIns="0" bIns="0" rtlCol="0">
            <a:spAutoFit/>
          </a:bodyPr>
          <a:lstStyle/>
          <a:p>
            <a:endParaRPr sz="1226"/>
          </a:p>
        </p:txBody>
      </p:sp>
      <p:sp>
        <p:nvSpPr>
          <p:cNvPr id="3" name="object 3"/>
          <p:cNvSpPr txBox="1"/>
          <p:nvPr/>
        </p:nvSpPr>
        <p:spPr>
          <a:xfrm>
            <a:off x="1414588" y="5550887"/>
            <a:ext cx="38900" cy="104772"/>
          </a:xfrm>
          <a:prstGeom prst="rect">
            <a:avLst/>
          </a:prstGeom>
        </p:spPr>
        <p:txBody>
          <a:bodyPr vert="horz" wrap="square" lIns="0" tIns="0" rIns="0" bIns="0" rtlCol="0">
            <a:spAutoFit/>
          </a:bodyPr>
          <a:lstStyle/>
          <a:p>
            <a:pPr marL="8645"/>
            <a:r>
              <a:rPr sz="681" b="1" spc="-4" dirty="0">
                <a:latin typeface="Swis721 Cn BT"/>
                <a:cs typeface="Swis721 Cn BT"/>
              </a:rPr>
              <a:t> </a:t>
            </a:r>
            <a:endParaRPr sz="681">
              <a:latin typeface="Swis721 Cn BT"/>
              <a:cs typeface="Swis721 Cn BT"/>
            </a:endParaRPr>
          </a:p>
        </p:txBody>
      </p:sp>
      <p:sp>
        <p:nvSpPr>
          <p:cNvPr id="4" name="object 4"/>
          <p:cNvSpPr/>
          <p:nvPr/>
        </p:nvSpPr>
        <p:spPr>
          <a:xfrm>
            <a:off x="4572610" y="2570943"/>
            <a:ext cx="3638918" cy="188641"/>
          </a:xfrm>
          <a:custGeom>
            <a:avLst/>
            <a:gdLst/>
            <a:ahLst/>
            <a:cxnLst/>
            <a:rect l="l" t="t" r="r" b="b"/>
            <a:pathLst>
              <a:path w="5346065" h="2520950">
                <a:moveTo>
                  <a:pt x="0" y="0"/>
                </a:moveTo>
                <a:lnTo>
                  <a:pt x="0" y="2520696"/>
                </a:lnTo>
                <a:lnTo>
                  <a:pt x="5345805" y="2520696"/>
                </a:lnTo>
                <a:lnTo>
                  <a:pt x="5345805" y="0"/>
                </a:lnTo>
                <a:lnTo>
                  <a:pt x="0" y="0"/>
                </a:lnTo>
              </a:path>
            </a:pathLst>
          </a:custGeom>
          <a:solidFill>
            <a:srgbClr val="FFFFFF"/>
          </a:solidFill>
        </p:spPr>
        <p:txBody>
          <a:bodyPr wrap="square" lIns="0" tIns="0" rIns="0" bIns="0" rtlCol="0">
            <a:spAutoFit/>
          </a:bodyPr>
          <a:lstStyle/>
          <a:p>
            <a:endParaRPr sz="1226"/>
          </a:p>
        </p:txBody>
      </p:sp>
      <p:sp>
        <p:nvSpPr>
          <p:cNvPr id="5" name="object 5"/>
          <p:cNvSpPr txBox="1"/>
          <p:nvPr/>
        </p:nvSpPr>
        <p:spPr>
          <a:xfrm>
            <a:off x="2051521" y="3089614"/>
            <a:ext cx="5073047" cy="763671"/>
          </a:xfrm>
          <a:prstGeom prst="rect">
            <a:avLst/>
          </a:prstGeom>
        </p:spPr>
        <p:txBody>
          <a:bodyPr vert="horz" wrap="square" lIns="0" tIns="0" rIns="0" bIns="0" rtlCol="0">
            <a:spAutoFit/>
          </a:bodyPr>
          <a:lstStyle/>
          <a:p>
            <a:pPr algn="ctr">
              <a:lnSpc>
                <a:spcPct val="100000"/>
              </a:lnSpc>
            </a:pPr>
            <a:r>
              <a:rPr sz="2859" b="1" i="1" spc="-14" dirty="0">
                <a:solidFill>
                  <a:srgbClr val="001F5F"/>
                </a:solidFill>
                <a:latin typeface="Cambria"/>
                <a:cs typeface="Cambria"/>
              </a:rPr>
              <a:t>I</a:t>
            </a:r>
            <a:r>
              <a:rPr sz="2859" b="1" i="1" spc="-11" dirty="0">
                <a:solidFill>
                  <a:srgbClr val="001F5F"/>
                </a:solidFill>
                <a:latin typeface="Cambria"/>
                <a:cs typeface="Cambria"/>
              </a:rPr>
              <a:t>l</a:t>
            </a:r>
            <a:r>
              <a:rPr sz="2859" b="1" i="1" spc="-89" dirty="0">
                <a:solidFill>
                  <a:srgbClr val="001F5F"/>
                </a:solidFill>
                <a:latin typeface="Times New Roman"/>
                <a:cs typeface="Times New Roman"/>
              </a:rPr>
              <a:t> </a:t>
            </a:r>
            <a:r>
              <a:rPr sz="2859" b="1" i="1" spc="-20" dirty="0">
                <a:solidFill>
                  <a:srgbClr val="001F5F"/>
                </a:solidFill>
                <a:latin typeface="Cambria"/>
                <a:cs typeface="Cambria"/>
              </a:rPr>
              <a:t>co</a:t>
            </a:r>
            <a:r>
              <a:rPr sz="2859" b="1" i="1" spc="-38" dirty="0">
                <a:solidFill>
                  <a:srgbClr val="001F5F"/>
                </a:solidFill>
                <a:latin typeface="Cambria"/>
                <a:cs typeface="Cambria"/>
              </a:rPr>
              <a:t>d</a:t>
            </a:r>
            <a:r>
              <a:rPr sz="2859" b="1" i="1" dirty="0">
                <a:solidFill>
                  <a:srgbClr val="001F5F"/>
                </a:solidFill>
                <a:latin typeface="Cambria"/>
                <a:cs typeface="Cambria"/>
              </a:rPr>
              <a:t>i</a:t>
            </a:r>
            <a:r>
              <a:rPr sz="2859" b="1" i="1" spc="-38" dirty="0">
                <a:solidFill>
                  <a:srgbClr val="001F5F"/>
                </a:solidFill>
                <a:latin typeface="Cambria"/>
                <a:cs typeface="Cambria"/>
              </a:rPr>
              <a:t>c</a:t>
            </a:r>
            <a:r>
              <a:rPr sz="2859" b="1" i="1" spc="-17" dirty="0">
                <a:solidFill>
                  <a:srgbClr val="001F5F"/>
                </a:solidFill>
                <a:latin typeface="Cambria"/>
                <a:cs typeface="Cambria"/>
              </a:rPr>
              <a:t>e</a:t>
            </a:r>
            <a:r>
              <a:rPr sz="2859" b="1" i="1" spc="-99" dirty="0">
                <a:solidFill>
                  <a:srgbClr val="001F5F"/>
                </a:solidFill>
                <a:latin typeface="Times New Roman"/>
                <a:cs typeface="Times New Roman"/>
              </a:rPr>
              <a:t> </a:t>
            </a:r>
            <a:r>
              <a:rPr sz="2859" b="1" i="1" spc="-20" dirty="0">
                <a:solidFill>
                  <a:srgbClr val="001F5F"/>
                </a:solidFill>
                <a:latin typeface="Cambria"/>
                <a:cs typeface="Cambria"/>
              </a:rPr>
              <a:t>d</a:t>
            </a:r>
            <a:r>
              <a:rPr sz="2859" b="1" i="1" dirty="0">
                <a:solidFill>
                  <a:srgbClr val="001F5F"/>
                </a:solidFill>
                <a:latin typeface="Cambria"/>
                <a:cs typeface="Cambria"/>
              </a:rPr>
              <a:t>i</a:t>
            </a:r>
            <a:r>
              <a:rPr sz="2859" b="1" i="1" spc="-77" dirty="0">
                <a:solidFill>
                  <a:srgbClr val="001F5F"/>
                </a:solidFill>
                <a:latin typeface="Times New Roman"/>
                <a:cs typeface="Times New Roman"/>
              </a:rPr>
              <a:t> </a:t>
            </a:r>
            <a:r>
              <a:rPr sz="2859" b="1" i="1" dirty="0">
                <a:solidFill>
                  <a:srgbClr val="001F5F"/>
                </a:solidFill>
                <a:latin typeface="Cambria"/>
                <a:cs typeface="Cambria"/>
              </a:rPr>
              <a:t>p</a:t>
            </a:r>
            <a:r>
              <a:rPr sz="2859" b="1" i="1" spc="-24" dirty="0">
                <a:solidFill>
                  <a:srgbClr val="001F5F"/>
                </a:solidFill>
                <a:latin typeface="Cambria"/>
                <a:cs typeface="Cambria"/>
              </a:rPr>
              <a:t>r</a:t>
            </a:r>
            <a:r>
              <a:rPr sz="2859" b="1" i="1" spc="-44" dirty="0">
                <a:solidFill>
                  <a:srgbClr val="001F5F"/>
                </a:solidFill>
                <a:latin typeface="Cambria"/>
                <a:cs typeface="Cambria"/>
              </a:rPr>
              <a:t>e</a:t>
            </a:r>
            <a:r>
              <a:rPr sz="2859" b="1" i="1" spc="-17" dirty="0">
                <a:solidFill>
                  <a:srgbClr val="001F5F"/>
                </a:solidFill>
                <a:latin typeface="Cambria"/>
                <a:cs typeface="Cambria"/>
              </a:rPr>
              <a:t>v</a:t>
            </a:r>
            <a:r>
              <a:rPr sz="2859" b="1" i="1" spc="-38" dirty="0">
                <a:solidFill>
                  <a:srgbClr val="001F5F"/>
                </a:solidFill>
                <a:latin typeface="Cambria"/>
                <a:cs typeface="Cambria"/>
              </a:rPr>
              <a:t>e</a:t>
            </a:r>
            <a:r>
              <a:rPr sz="2859" b="1" i="1" spc="-4" dirty="0">
                <a:solidFill>
                  <a:srgbClr val="001F5F"/>
                </a:solidFill>
                <a:latin typeface="Cambria"/>
                <a:cs typeface="Cambria"/>
              </a:rPr>
              <a:t>nz</a:t>
            </a:r>
            <a:r>
              <a:rPr sz="2859" b="1" i="1" dirty="0">
                <a:solidFill>
                  <a:srgbClr val="001F5F"/>
                </a:solidFill>
                <a:latin typeface="Cambria"/>
                <a:cs typeface="Cambria"/>
              </a:rPr>
              <a:t>i</a:t>
            </a:r>
            <a:r>
              <a:rPr sz="2859" b="1" i="1" spc="-4" dirty="0">
                <a:solidFill>
                  <a:srgbClr val="001F5F"/>
                </a:solidFill>
                <a:latin typeface="Cambria"/>
                <a:cs typeface="Cambria"/>
              </a:rPr>
              <a:t>on</a:t>
            </a:r>
            <a:r>
              <a:rPr sz="2859" b="1" i="1" dirty="0">
                <a:solidFill>
                  <a:srgbClr val="001F5F"/>
                </a:solidFill>
                <a:latin typeface="Cambria"/>
                <a:cs typeface="Cambria"/>
              </a:rPr>
              <a:t>e</a:t>
            </a:r>
            <a:r>
              <a:rPr sz="2859" b="1" i="1" spc="-99" dirty="0">
                <a:solidFill>
                  <a:srgbClr val="001F5F"/>
                </a:solidFill>
                <a:latin typeface="Times New Roman"/>
                <a:cs typeface="Times New Roman"/>
              </a:rPr>
              <a:t> </a:t>
            </a:r>
            <a:r>
              <a:rPr sz="2859" b="1" i="1" dirty="0">
                <a:solidFill>
                  <a:srgbClr val="001F5F"/>
                </a:solidFill>
                <a:latin typeface="Cambria"/>
                <a:cs typeface="Cambria"/>
              </a:rPr>
              <a:t>in</a:t>
            </a:r>
            <a:r>
              <a:rPr sz="2859" b="1" i="1" spc="-38" dirty="0">
                <a:solidFill>
                  <a:srgbClr val="001F5F"/>
                </a:solidFill>
                <a:latin typeface="Cambria"/>
                <a:cs typeface="Cambria"/>
              </a:rPr>
              <a:t>ce</a:t>
            </a:r>
            <a:r>
              <a:rPr sz="2859" b="1" i="1" spc="-4" dirty="0">
                <a:solidFill>
                  <a:srgbClr val="001F5F"/>
                </a:solidFill>
                <a:latin typeface="Cambria"/>
                <a:cs typeface="Cambria"/>
              </a:rPr>
              <a:t>n</a:t>
            </a:r>
            <a:r>
              <a:rPr sz="2859" b="1" i="1" spc="-7" dirty="0">
                <a:solidFill>
                  <a:srgbClr val="001F5F"/>
                </a:solidFill>
                <a:latin typeface="Cambria"/>
                <a:cs typeface="Cambria"/>
              </a:rPr>
              <a:t>d</a:t>
            </a:r>
            <a:r>
              <a:rPr sz="2859" b="1" i="1" dirty="0">
                <a:solidFill>
                  <a:srgbClr val="001F5F"/>
                </a:solidFill>
                <a:latin typeface="Cambria"/>
                <a:cs typeface="Cambria"/>
              </a:rPr>
              <a:t>i</a:t>
            </a:r>
            <a:endParaRPr sz="2859">
              <a:latin typeface="Cambria"/>
              <a:cs typeface="Cambria"/>
            </a:endParaRPr>
          </a:p>
          <a:p>
            <a:pPr marR="21612" algn="ctr">
              <a:spcBef>
                <a:spcPts val="443"/>
              </a:spcBef>
            </a:pPr>
            <a:r>
              <a:rPr sz="1770" b="1" i="1" dirty="0">
                <a:solidFill>
                  <a:srgbClr val="001F5F"/>
                </a:solidFill>
                <a:latin typeface="Cambria"/>
                <a:cs typeface="Cambria"/>
              </a:rPr>
              <a:t>SEZ</a:t>
            </a:r>
            <a:r>
              <a:rPr sz="1770" b="1" i="1" spc="-11" dirty="0">
                <a:solidFill>
                  <a:srgbClr val="001F5F"/>
                </a:solidFill>
                <a:latin typeface="Cambria"/>
                <a:cs typeface="Cambria"/>
              </a:rPr>
              <a:t>I</a:t>
            </a:r>
            <a:r>
              <a:rPr sz="1770" b="1" i="1" dirty="0">
                <a:solidFill>
                  <a:srgbClr val="001F5F"/>
                </a:solidFill>
                <a:latin typeface="Cambria"/>
                <a:cs typeface="Cambria"/>
              </a:rPr>
              <a:t>O</a:t>
            </a:r>
            <a:r>
              <a:rPr sz="1770" b="1" i="1" spc="-7" dirty="0">
                <a:solidFill>
                  <a:srgbClr val="001F5F"/>
                </a:solidFill>
                <a:latin typeface="Cambria"/>
                <a:cs typeface="Cambria"/>
              </a:rPr>
              <a:t>N</a:t>
            </a:r>
            <a:r>
              <a:rPr sz="1770" b="1" i="1" dirty="0">
                <a:solidFill>
                  <a:srgbClr val="001F5F"/>
                </a:solidFill>
                <a:latin typeface="Cambria"/>
                <a:cs typeface="Cambria"/>
              </a:rPr>
              <a:t>E</a:t>
            </a:r>
            <a:r>
              <a:rPr sz="1770" b="1" i="1" spc="-75" dirty="0">
                <a:solidFill>
                  <a:srgbClr val="001F5F"/>
                </a:solidFill>
                <a:latin typeface="Times New Roman"/>
                <a:cs typeface="Times New Roman"/>
              </a:rPr>
              <a:t> </a:t>
            </a:r>
            <a:r>
              <a:rPr sz="1770" b="1" i="1" dirty="0">
                <a:solidFill>
                  <a:srgbClr val="001F5F"/>
                </a:solidFill>
                <a:latin typeface="Cambria"/>
                <a:cs typeface="Cambria"/>
              </a:rPr>
              <a:t>G</a:t>
            </a:r>
            <a:r>
              <a:rPr sz="1770" b="1" i="1" spc="-65" dirty="0">
                <a:solidFill>
                  <a:srgbClr val="001F5F"/>
                </a:solidFill>
                <a:latin typeface="Times New Roman"/>
                <a:cs typeface="Times New Roman"/>
              </a:rPr>
              <a:t> </a:t>
            </a:r>
            <a:r>
              <a:rPr sz="1770" b="1" i="1" dirty="0">
                <a:solidFill>
                  <a:srgbClr val="001F5F"/>
                </a:solidFill>
                <a:latin typeface="Cambria"/>
                <a:cs typeface="Cambria"/>
              </a:rPr>
              <a:t>-</a:t>
            </a:r>
            <a:r>
              <a:rPr sz="1770" b="1" i="1" spc="-48" dirty="0">
                <a:solidFill>
                  <a:srgbClr val="001F5F"/>
                </a:solidFill>
                <a:latin typeface="Times New Roman"/>
                <a:cs typeface="Times New Roman"/>
              </a:rPr>
              <a:t> </a:t>
            </a:r>
            <a:r>
              <a:rPr sz="1770" b="1" i="1" spc="-4" dirty="0">
                <a:solidFill>
                  <a:srgbClr val="001F5F"/>
                </a:solidFill>
                <a:latin typeface="Cambria"/>
                <a:cs typeface="Cambria"/>
              </a:rPr>
              <a:t>G</a:t>
            </a:r>
            <a:r>
              <a:rPr sz="1770" b="1" i="1" spc="-7" dirty="0">
                <a:solidFill>
                  <a:srgbClr val="001F5F"/>
                </a:solidFill>
                <a:latin typeface="Cambria"/>
                <a:cs typeface="Cambria"/>
              </a:rPr>
              <a:t>E</a:t>
            </a:r>
            <a:r>
              <a:rPr sz="1770" b="1" i="1" spc="4" dirty="0">
                <a:solidFill>
                  <a:srgbClr val="001F5F"/>
                </a:solidFill>
                <a:latin typeface="Cambria"/>
                <a:cs typeface="Cambria"/>
              </a:rPr>
              <a:t>N</a:t>
            </a:r>
            <a:r>
              <a:rPr sz="1770" b="1" i="1" dirty="0">
                <a:solidFill>
                  <a:srgbClr val="001F5F"/>
                </a:solidFill>
                <a:latin typeface="Cambria"/>
                <a:cs typeface="Cambria"/>
              </a:rPr>
              <a:t>E</a:t>
            </a:r>
            <a:r>
              <a:rPr sz="1770" b="1" i="1" spc="-4" dirty="0">
                <a:solidFill>
                  <a:srgbClr val="001F5F"/>
                </a:solidFill>
                <a:latin typeface="Cambria"/>
                <a:cs typeface="Cambria"/>
              </a:rPr>
              <a:t>R</a:t>
            </a:r>
            <a:r>
              <a:rPr sz="1770" b="1" i="1" spc="-20" dirty="0">
                <a:solidFill>
                  <a:srgbClr val="001F5F"/>
                </a:solidFill>
                <a:latin typeface="Cambria"/>
                <a:cs typeface="Cambria"/>
              </a:rPr>
              <a:t>A</a:t>
            </a:r>
            <a:r>
              <a:rPr sz="1770" b="1" i="1" spc="-4" dirty="0">
                <a:solidFill>
                  <a:srgbClr val="001F5F"/>
                </a:solidFill>
                <a:latin typeface="Cambria"/>
                <a:cs typeface="Cambria"/>
              </a:rPr>
              <a:t>LI</a:t>
            </a:r>
            <a:r>
              <a:rPr sz="1770" b="1" i="1" spc="-139" dirty="0">
                <a:solidFill>
                  <a:srgbClr val="001F5F"/>
                </a:solidFill>
                <a:latin typeface="Cambria"/>
                <a:cs typeface="Cambria"/>
              </a:rPr>
              <a:t>T</a:t>
            </a:r>
            <a:r>
              <a:rPr sz="1770" b="1" i="1" dirty="0">
                <a:solidFill>
                  <a:srgbClr val="001F5F"/>
                </a:solidFill>
                <a:latin typeface="Cambria"/>
                <a:cs typeface="Cambria"/>
              </a:rPr>
              <a:t>À</a:t>
            </a:r>
            <a:endParaRPr sz="1770">
              <a:latin typeface="Cambria"/>
              <a:cs typeface="Cambria"/>
            </a:endParaRPr>
          </a:p>
        </p:txBody>
      </p:sp>
      <p:pic>
        <p:nvPicPr>
          <p:cNvPr id="6" name="Immagine 5">
            <a:extLst>
              <a:ext uri="{FF2B5EF4-FFF2-40B4-BE49-F238E27FC236}">
                <a16:creationId xmlns:a16="http://schemas.microsoft.com/office/drawing/2014/main" id="{E137DD7E-3DEB-4454-946C-16775E63AC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pic>
        <p:nvPicPr>
          <p:cNvPr id="7" name="Immagine 6">
            <a:extLst>
              <a:ext uri="{FF2B5EF4-FFF2-40B4-BE49-F238E27FC236}">
                <a16:creationId xmlns:a16="http://schemas.microsoft.com/office/drawing/2014/main" id="{E4642951-442C-4056-8FB5-3AE1FA4892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8523" y="5597509"/>
            <a:ext cx="509778" cy="517541"/>
          </a:xfrm>
          <a:prstGeom prst="rect">
            <a:avLst/>
          </a:prstGeom>
        </p:spPr>
      </p:pic>
      <p:sp>
        <p:nvSpPr>
          <p:cNvPr id="9" name="Segnaposto piè di pagina 8">
            <a:extLst>
              <a:ext uri="{FF2B5EF4-FFF2-40B4-BE49-F238E27FC236}">
                <a16:creationId xmlns:a16="http://schemas.microsoft.com/office/drawing/2014/main" id="{E11A5008-C8F1-4F69-8689-A19B47CA25EC}"/>
              </a:ext>
            </a:extLst>
          </p:cNvPr>
          <p:cNvSpPr>
            <a:spLocks noGrp="1"/>
          </p:cNvSpPr>
          <p:nvPr>
            <p:ph type="ftr" sz="quarter" idx="5"/>
          </p:nvPr>
        </p:nvSpPr>
        <p:spPr/>
        <p:txBody>
          <a:bodyPr/>
          <a:lstStyle/>
          <a:p>
            <a:pPr marL="8645"/>
            <a:r>
              <a:rPr lang="it-IT" spc="-11"/>
              <a:t>Comando Provinciale dei Vigili del Fuoco di Caserta  </a:t>
            </a:r>
            <a:endParaRPr lang="it-IT" dirty="0"/>
          </a:p>
        </p:txBody>
      </p:sp>
    </p:spTree>
    <p:extLst>
      <p:ext uri="{BB962C8B-B14F-4D97-AF65-F5344CB8AC3E}">
        <p14:creationId xmlns:p14="http://schemas.microsoft.com/office/powerpoint/2010/main" val="13643240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DF46AAF-137D-4E7B-8F65-7DB80C8766F4}"/>
              </a:ext>
            </a:extLst>
          </p:cNvPr>
          <p:cNvPicPr>
            <a:picLocks noChangeAspect="1"/>
          </p:cNvPicPr>
          <p:nvPr/>
        </p:nvPicPr>
        <p:blipFill>
          <a:blip r:embed="rId2"/>
          <a:stretch>
            <a:fillRect/>
          </a:stretch>
        </p:blipFill>
        <p:spPr>
          <a:xfrm>
            <a:off x="804006" y="1146442"/>
            <a:ext cx="7483433" cy="4533278"/>
          </a:xfrm>
          <a:prstGeom prst="rect">
            <a:avLst/>
          </a:prstGeom>
        </p:spPr>
      </p:pic>
      <p:pic>
        <p:nvPicPr>
          <p:cNvPr id="3" name="Immagine 2">
            <a:extLst>
              <a:ext uri="{FF2B5EF4-FFF2-40B4-BE49-F238E27FC236}">
                <a16:creationId xmlns:a16="http://schemas.microsoft.com/office/drawing/2014/main" id="{0F713D19-1ABB-42BD-902D-AAA3BD4105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B139259E-8217-4529-BFFD-6A14B7DF017A}"/>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23926083"/>
      </p:ext>
    </p:extLst>
  </p:cSld>
  <p:clrMapOvr>
    <a:masterClrMapping/>
  </p:clrMapOvr>
  <p:transition>
    <p:wedg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E501544-13BD-4BAA-8846-C18F135F6443}"/>
              </a:ext>
            </a:extLst>
          </p:cNvPr>
          <p:cNvPicPr>
            <a:picLocks noChangeAspect="1"/>
          </p:cNvPicPr>
          <p:nvPr/>
        </p:nvPicPr>
        <p:blipFill>
          <a:blip r:embed="rId2"/>
          <a:stretch>
            <a:fillRect/>
          </a:stretch>
        </p:blipFill>
        <p:spPr>
          <a:xfrm>
            <a:off x="917154" y="1195748"/>
            <a:ext cx="7304183" cy="4463138"/>
          </a:xfrm>
          <a:prstGeom prst="rect">
            <a:avLst/>
          </a:prstGeom>
        </p:spPr>
      </p:pic>
      <p:pic>
        <p:nvPicPr>
          <p:cNvPr id="3" name="Immagine 2">
            <a:extLst>
              <a:ext uri="{FF2B5EF4-FFF2-40B4-BE49-F238E27FC236}">
                <a16:creationId xmlns:a16="http://schemas.microsoft.com/office/drawing/2014/main" id="{B32B3631-3A26-4D4D-83B7-82ED374269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931BD876-F841-43B2-84C9-B1543E5A271A}"/>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65157793"/>
      </p:ext>
    </p:extLst>
  </p:cSld>
  <p:clrMapOvr>
    <a:masterClrMapping/>
  </p:clrMapOvr>
  <p:transition>
    <p:wedg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o 32"/>
          <p:cNvGrpSpPr/>
          <p:nvPr/>
        </p:nvGrpSpPr>
        <p:grpSpPr>
          <a:xfrm>
            <a:off x="1396390" y="1349965"/>
            <a:ext cx="6318702" cy="4188983"/>
            <a:chOff x="337853" y="656953"/>
            <a:chExt cx="8424936" cy="5585310"/>
          </a:xfrm>
        </p:grpSpPr>
        <p:pic>
          <p:nvPicPr>
            <p:cNvPr id="19"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57666" y="-762860"/>
              <a:ext cx="5585310" cy="842493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ccia a destra 19"/>
            <p:cNvSpPr/>
            <p:nvPr/>
          </p:nvSpPr>
          <p:spPr>
            <a:xfrm>
              <a:off x="1842529" y="2707731"/>
              <a:ext cx="432048" cy="216024"/>
            </a:xfrm>
            <a:prstGeom prst="rightArrow">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in giù 20"/>
            <p:cNvSpPr/>
            <p:nvPr/>
          </p:nvSpPr>
          <p:spPr>
            <a:xfrm>
              <a:off x="1734517" y="1268760"/>
              <a:ext cx="216024" cy="432048"/>
            </a:xfrm>
            <a:prstGeom prst="downArrow">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in giù 21"/>
            <p:cNvSpPr/>
            <p:nvPr/>
          </p:nvSpPr>
          <p:spPr>
            <a:xfrm rot="10800000">
              <a:off x="1685634" y="4922792"/>
              <a:ext cx="313789" cy="564379"/>
            </a:xfrm>
            <a:prstGeom prst="downArrow">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Meno 23"/>
            <p:cNvSpPr/>
            <p:nvPr/>
          </p:nvSpPr>
          <p:spPr>
            <a:xfrm rot="5400000">
              <a:off x="1385963" y="3683950"/>
              <a:ext cx="451760" cy="30369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Meno 25"/>
            <p:cNvSpPr/>
            <p:nvPr/>
          </p:nvSpPr>
          <p:spPr>
            <a:xfrm>
              <a:off x="1490173" y="2987921"/>
              <a:ext cx="72008" cy="12241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Meno 26"/>
            <p:cNvSpPr/>
            <p:nvPr/>
          </p:nvSpPr>
          <p:spPr>
            <a:xfrm>
              <a:off x="1502125" y="3449607"/>
              <a:ext cx="72008" cy="12241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Meno 27"/>
            <p:cNvSpPr/>
            <p:nvPr/>
          </p:nvSpPr>
          <p:spPr>
            <a:xfrm rot="5400000">
              <a:off x="1342516" y="2846002"/>
              <a:ext cx="451760" cy="30369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Meno 28"/>
            <p:cNvSpPr/>
            <p:nvPr/>
          </p:nvSpPr>
          <p:spPr>
            <a:xfrm>
              <a:off x="1446726" y="2149973"/>
              <a:ext cx="72008" cy="12241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Meno 29"/>
            <p:cNvSpPr/>
            <p:nvPr/>
          </p:nvSpPr>
          <p:spPr>
            <a:xfrm>
              <a:off x="1458678" y="2611659"/>
              <a:ext cx="72008" cy="12241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Freccia a destra 30"/>
            <p:cNvSpPr/>
            <p:nvPr/>
          </p:nvSpPr>
          <p:spPr>
            <a:xfrm rot="10800000">
              <a:off x="5940152" y="3293368"/>
              <a:ext cx="432048" cy="216024"/>
            </a:xfrm>
            <a:prstGeom prst="rightArrow">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31"/>
            <p:cNvSpPr/>
            <p:nvPr/>
          </p:nvSpPr>
          <p:spPr>
            <a:xfrm>
              <a:off x="4533516" y="2654029"/>
              <a:ext cx="432048" cy="216024"/>
            </a:xfrm>
            <a:prstGeom prst="rightArrow">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5" name="Immagine 14">
            <a:extLst>
              <a:ext uri="{FF2B5EF4-FFF2-40B4-BE49-F238E27FC236}">
                <a16:creationId xmlns:a16="http://schemas.microsoft.com/office/drawing/2014/main" id="{3C8588BA-87BD-437F-9DAD-56851E8C4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16" name="Segnaposto piè di pagina 5">
            <a:extLst>
              <a:ext uri="{FF2B5EF4-FFF2-40B4-BE49-F238E27FC236}">
                <a16:creationId xmlns:a16="http://schemas.microsoft.com/office/drawing/2014/main" id="{9559E16E-20A9-46B2-8389-6C817B97078A}"/>
              </a:ext>
            </a:extLst>
          </p:cNvPr>
          <p:cNvSpPr>
            <a:spLocks noGrp="1"/>
          </p:cNvSpPr>
          <p:nvPr>
            <p:ph type="ftr" sz="quarter" idx="11"/>
          </p:nvPr>
        </p:nvSpPr>
        <p:spPr>
          <a:xfrm>
            <a:off x="3028950" y="5624513"/>
            <a:ext cx="3086100" cy="273844"/>
          </a:xfrm>
        </p:spPr>
        <p:txBody>
          <a:bodyPr/>
          <a:lstStyle/>
          <a:p>
            <a:r>
              <a:rPr lang="it-IT"/>
              <a:t>Comando Provinciale dei Vigili del Fuoco di Caserta  </a:t>
            </a:r>
          </a:p>
        </p:txBody>
      </p:sp>
    </p:spTree>
    <p:extLst>
      <p:ext uri="{BB962C8B-B14F-4D97-AF65-F5344CB8AC3E}">
        <p14:creationId xmlns:p14="http://schemas.microsoft.com/office/powerpoint/2010/main" val="258342259"/>
      </p:ext>
    </p:extLst>
  </p:cSld>
  <p:clrMapOvr>
    <a:masterClrMapping/>
  </p:clrMapOvr>
  <p:transition>
    <p:wedg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442993"/>
            <a:ext cx="2484276" cy="384514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401969" y="901384"/>
            <a:ext cx="4158462" cy="5909310"/>
          </a:xfrm>
          <a:prstGeom prst="rect">
            <a:avLst/>
          </a:prstGeom>
        </p:spPr>
        <p:txBody>
          <a:bodyPr wrap="square">
            <a:spAutoFit/>
          </a:bodyPr>
          <a:lstStyle/>
          <a:p>
            <a:r>
              <a:rPr lang="it-IT" b="1" dirty="0">
                <a:effectLst>
                  <a:outerShdw blurRad="38100" dist="38100" dir="2700000" algn="tl">
                    <a:srgbClr val="000000">
                      <a:alpha val="43137"/>
                    </a:srgbClr>
                  </a:outerShdw>
                </a:effectLst>
              </a:rPr>
              <a:t>Scala totalmente esterna rispetto al fabbricato; </a:t>
            </a:r>
          </a:p>
          <a:p>
            <a:r>
              <a:rPr lang="it-IT" b="1" i="1" dirty="0">
                <a:effectLst>
                  <a:outerShdw blurRad="38100" dist="38100" dir="2700000" algn="tl">
                    <a:srgbClr val="000000">
                      <a:alpha val="43137"/>
                    </a:srgbClr>
                  </a:outerShdw>
                </a:effectLst>
              </a:rPr>
              <a:t>La scala deve avere un parapetto regolamentare e realizzata secondo i seguenti criteri: </a:t>
            </a:r>
          </a:p>
          <a:p>
            <a:endParaRPr lang="it-IT" b="1" dirty="0">
              <a:effectLst>
                <a:outerShdw blurRad="38100" dist="38100" dir="2700000" algn="tl">
                  <a:srgbClr val="000000">
                    <a:alpha val="43137"/>
                  </a:srgbClr>
                </a:outerShdw>
              </a:effectLst>
            </a:endParaRPr>
          </a:p>
          <a:p>
            <a:pPr marL="214313" indent="-214313">
              <a:buFont typeface="Arial" pitchFamily="34" charset="0"/>
              <a:buChar char="•"/>
            </a:pPr>
            <a:r>
              <a:rPr lang="it-IT" b="1" i="1" dirty="0">
                <a:effectLst>
                  <a:outerShdw blurRad="38100" dist="38100" dir="2700000" algn="tl">
                    <a:srgbClr val="000000">
                      <a:alpha val="43137"/>
                    </a:srgbClr>
                  </a:outerShdw>
                </a:effectLst>
              </a:rPr>
              <a:t>i materiali devono essere incombustibili; la parete esterna dell’edificio, compresi gli eventuali infissi, per una larghezza pari alla proiezione della scala, incrementata di 2,5 m per ogni lato, deve essere almeno REI/EI 60. </a:t>
            </a:r>
          </a:p>
          <a:p>
            <a:pPr marL="214313" indent="-214313">
              <a:buFont typeface="Arial" pitchFamily="34" charset="0"/>
              <a:buChar char="•"/>
            </a:pPr>
            <a:endParaRPr lang="it-IT" b="1" dirty="0">
              <a:effectLst>
                <a:outerShdw blurRad="38100" dist="38100" dir="2700000" algn="tl">
                  <a:srgbClr val="000000">
                    <a:alpha val="43137"/>
                  </a:srgbClr>
                </a:outerShdw>
              </a:effectLst>
            </a:endParaRPr>
          </a:p>
          <a:p>
            <a:pPr marL="214313" indent="-214313">
              <a:buFont typeface="Arial" pitchFamily="34" charset="0"/>
              <a:buChar char="•"/>
            </a:pPr>
            <a:r>
              <a:rPr lang="it-IT" b="1" i="1" dirty="0">
                <a:effectLst>
                  <a:outerShdw blurRad="38100" dist="38100" dir="2700000" algn="tl">
                    <a:srgbClr val="000000">
                      <a:alpha val="43137"/>
                    </a:srgbClr>
                  </a:outerShdw>
                </a:effectLst>
              </a:rPr>
              <a:t>In alternativa la scala deve distaccarsi di 2,5 m dalle pareti dell’edificio e collegarsi alle porte di piano tramite passerelle protette con setti laterali REI/EI 60, a tutta altezza.</a:t>
            </a:r>
            <a:endParaRPr lang="it-IT" b="1" dirty="0">
              <a:effectLst>
                <a:outerShdw blurRad="38100" dist="38100" dir="2700000" algn="tl">
                  <a:srgbClr val="000000">
                    <a:alpha val="43137"/>
                  </a:srgbClr>
                </a:outerShdw>
              </a:effectLst>
            </a:endParaRPr>
          </a:p>
        </p:txBody>
      </p:sp>
      <p:sp>
        <p:nvSpPr>
          <p:cNvPr id="3" name="Rettangolo 2"/>
          <p:cNvSpPr/>
          <p:nvPr/>
        </p:nvSpPr>
        <p:spPr>
          <a:xfrm>
            <a:off x="5112060" y="939714"/>
            <a:ext cx="3132348" cy="738664"/>
          </a:xfrm>
          <a:prstGeom prst="rect">
            <a:avLst/>
          </a:prstGeom>
        </p:spPr>
        <p:txBody>
          <a:bodyPr wrap="square">
            <a:spAutoFit/>
          </a:bodyPr>
          <a:lstStyle/>
          <a:p>
            <a:pPr lvl="0"/>
            <a:r>
              <a:rPr lang="it-IT" sz="2100" b="1" dirty="0">
                <a:solidFill>
                  <a:srgbClr val="FF0000"/>
                </a:solidFill>
              </a:rPr>
              <a:t>Scala di sicurezza esterna </a:t>
            </a:r>
            <a:endParaRPr lang="it-IT" sz="2100" dirty="0">
              <a:solidFill>
                <a:srgbClr val="FF0000"/>
              </a:solidFill>
            </a:endParaRPr>
          </a:p>
        </p:txBody>
      </p:sp>
      <p:cxnSp>
        <p:nvCxnSpPr>
          <p:cNvPr id="5" name="Connettore 1 4"/>
          <p:cNvCxnSpPr/>
          <p:nvPr/>
        </p:nvCxnSpPr>
        <p:spPr>
          <a:xfrm>
            <a:off x="6246186" y="1862826"/>
            <a:ext cx="0" cy="86409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7056276" y="1862826"/>
            <a:ext cx="0" cy="54006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5868144" y="1862826"/>
            <a:ext cx="0" cy="216024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7488324" y="1862826"/>
            <a:ext cx="0" cy="216024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5868144" y="1916832"/>
            <a:ext cx="162018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6840252" y="4401108"/>
            <a:ext cx="0" cy="3240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7056276" y="4401108"/>
            <a:ext cx="0" cy="3240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5436096" y="4023066"/>
            <a:ext cx="248427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5976156" y="4401108"/>
            <a:ext cx="0" cy="32403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5868144" y="1639833"/>
            <a:ext cx="505267" cy="369332"/>
          </a:xfrm>
          <a:prstGeom prst="rect">
            <a:avLst/>
          </a:prstGeom>
          <a:solidFill>
            <a:schemeClr val="tx1"/>
          </a:solidFill>
        </p:spPr>
        <p:txBody>
          <a:bodyPr wrap="none" rtlCol="0">
            <a:spAutoFit/>
          </a:bodyPr>
          <a:lstStyle/>
          <a:p>
            <a:r>
              <a:rPr lang="it-IT" dirty="0">
                <a:solidFill>
                  <a:schemeClr val="bg1"/>
                </a:solidFill>
              </a:rPr>
              <a:t>2,5</a:t>
            </a:r>
          </a:p>
        </p:txBody>
      </p:sp>
      <p:sp>
        <p:nvSpPr>
          <p:cNvPr id="24" name="CasellaDiTesto 23"/>
          <p:cNvSpPr txBox="1"/>
          <p:nvPr/>
        </p:nvSpPr>
        <p:spPr>
          <a:xfrm>
            <a:off x="7056276" y="1639833"/>
            <a:ext cx="505267" cy="369332"/>
          </a:xfrm>
          <a:prstGeom prst="rect">
            <a:avLst/>
          </a:prstGeom>
          <a:solidFill>
            <a:schemeClr val="tx1"/>
          </a:solidFill>
        </p:spPr>
        <p:txBody>
          <a:bodyPr wrap="none" rtlCol="0">
            <a:spAutoFit/>
          </a:bodyPr>
          <a:lstStyle/>
          <a:p>
            <a:r>
              <a:rPr lang="it-IT" dirty="0">
                <a:solidFill>
                  <a:schemeClr val="bg1"/>
                </a:solidFill>
              </a:rPr>
              <a:t>2,5</a:t>
            </a:r>
          </a:p>
        </p:txBody>
      </p:sp>
      <p:sp>
        <p:nvSpPr>
          <p:cNvPr id="25" name="CasellaDiTesto 24"/>
          <p:cNvSpPr txBox="1"/>
          <p:nvPr/>
        </p:nvSpPr>
        <p:spPr>
          <a:xfrm rot="16200000">
            <a:off x="5585023" y="4363026"/>
            <a:ext cx="505267" cy="369332"/>
          </a:xfrm>
          <a:prstGeom prst="rect">
            <a:avLst/>
          </a:prstGeom>
          <a:solidFill>
            <a:schemeClr val="tx1"/>
          </a:solidFill>
        </p:spPr>
        <p:txBody>
          <a:bodyPr wrap="none" rtlCol="0">
            <a:spAutoFit/>
          </a:bodyPr>
          <a:lstStyle/>
          <a:p>
            <a:r>
              <a:rPr lang="it-IT" dirty="0">
                <a:solidFill>
                  <a:schemeClr val="bg1"/>
                </a:solidFill>
              </a:rPr>
              <a:t>2,5</a:t>
            </a:r>
          </a:p>
        </p:txBody>
      </p:sp>
      <p:pic>
        <p:nvPicPr>
          <p:cNvPr id="17" name="Immagine 16">
            <a:extLst>
              <a:ext uri="{FF2B5EF4-FFF2-40B4-BE49-F238E27FC236}">
                <a16:creationId xmlns:a16="http://schemas.microsoft.com/office/drawing/2014/main" id="{917C27BF-6E26-45FF-967D-F5D2A370DC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20" name="Segnaposto piè di pagina 5">
            <a:extLst>
              <a:ext uri="{FF2B5EF4-FFF2-40B4-BE49-F238E27FC236}">
                <a16:creationId xmlns:a16="http://schemas.microsoft.com/office/drawing/2014/main" id="{808BB387-7291-41F8-A410-0F00F126155A}"/>
              </a:ext>
            </a:extLst>
          </p:cNvPr>
          <p:cNvSpPr>
            <a:spLocks noGrp="1"/>
          </p:cNvSpPr>
          <p:nvPr>
            <p:ph type="ftr" sz="quarter" idx="11"/>
          </p:nvPr>
        </p:nvSpPr>
        <p:spPr>
          <a:xfrm>
            <a:off x="3028950" y="5624513"/>
            <a:ext cx="3086100" cy="273844"/>
          </a:xfrm>
        </p:spPr>
        <p:txBody>
          <a:bodyPr/>
          <a:lstStyle/>
          <a:p>
            <a:r>
              <a:rPr lang="it-IT"/>
              <a:t>Comando Provinciale dei Vigili del Fuoco di Caserta  </a:t>
            </a:r>
          </a:p>
        </p:txBody>
      </p:sp>
    </p:spTree>
    <p:extLst>
      <p:ext uri="{BB962C8B-B14F-4D97-AF65-F5344CB8AC3E}">
        <p14:creationId xmlns:p14="http://schemas.microsoft.com/office/powerpoint/2010/main" val="1540662590"/>
      </p:ext>
    </p:extLst>
  </p:cSld>
  <p:clrMapOvr>
    <a:masterClrMapping/>
  </p:clrMapOvr>
  <p:transition>
    <p:wedg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mazzacani.it/files/blog/image/scala_vergiate_(800_x_600).jpg"/>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647" y="1285875"/>
            <a:ext cx="5715000" cy="428625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907" y="4617133"/>
            <a:ext cx="1030893" cy="131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ttore 1 2"/>
          <p:cNvCxnSpPr/>
          <p:nvPr/>
        </p:nvCxnSpPr>
        <p:spPr>
          <a:xfrm flipV="1">
            <a:off x="3167844" y="2726922"/>
            <a:ext cx="216024" cy="178219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V="1">
            <a:off x="3383868" y="1754814"/>
            <a:ext cx="115718" cy="86409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3167844" y="4509120"/>
            <a:ext cx="25652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3383868" y="2706896"/>
            <a:ext cx="231435" cy="236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V="1">
            <a:off x="3296110" y="2726922"/>
            <a:ext cx="203477" cy="1782198"/>
          </a:xfrm>
          <a:prstGeom prst="line">
            <a:avLst/>
          </a:prstGeom>
          <a:ln w="127000">
            <a:prstDash val="sysDot"/>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V="1">
            <a:off x="3499587" y="1808820"/>
            <a:ext cx="101738" cy="789375"/>
          </a:xfrm>
          <a:prstGeom prst="line">
            <a:avLst/>
          </a:prstGeom>
          <a:ln w="127000">
            <a:prstDash val="sysDot"/>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13612888-0B36-4256-AE72-CFA5A2D1B9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12" name="Segnaposto piè di pagina 5">
            <a:extLst>
              <a:ext uri="{FF2B5EF4-FFF2-40B4-BE49-F238E27FC236}">
                <a16:creationId xmlns:a16="http://schemas.microsoft.com/office/drawing/2014/main" id="{D6D27489-82E0-49C8-A727-1186BE02C8DD}"/>
              </a:ext>
            </a:extLst>
          </p:cNvPr>
          <p:cNvSpPr>
            <a:spLocks noGrp="1"/>
          </p:cNvSpPr>
          <p:nvPr>
            <p:ph type="ftr" sz="quarter" idx="11"/>
          </p:nvPr>
        </p:nvSpPr>
        <p:spPr>
          <a:xfrm>
            <a:off x="3028950" y="5624513"/>
            <a:ext cx="3086100" cy="273844"/>
          </a:xfrm>
        </p:spPr>
        <p:txBody>
          <a:bodyPr/>
          <a:lstStyle/>
          <a:p>
            <a:r>
              <a:rPr lang="it-IT"/>
              <a:t>Comando Provinciale dei Vigili del Fuoco di Caserta  </a:t>
            </a:r>
          </a:p>
        </p:txBody>
      </p:sp>
    </p:spTree>
    <p:extLst>
      <p:ext uri="{BB962C8B-B14F-4D97-AF65-F5344CB8AC3E}">
        <p14:creationId xmlns:p14="http://schemas.microsoft.com/office/powerpoint/2010/main" val="4165440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p:cNvSpPr/>
          <p:nvPr/>
        </p:nvSpPr>
        <p:spPr>
          <a:xfrm>
            <a:off x="5079493" y="3808660"/>
            <a:ext cx="3154655" cy="181585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68" y="954317"/>
            <a:ext cx="2754306" cy="484837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611" y="961875"/>
            <a:ext cx="3294366" cy="2729274"/>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405431" y="3835153"/>
            <a:ext cx="2993127" cy="2031325"/>
          </a:xfrm>
          <a:prstGeom prst="rect">
            <a:avLst/>
          </a:prstGeom>
          <a:noFill/>
        </p:spPr>
        <p:txBody>
          <a:bodyPr wrap="none" rtlCol="0">
            <a:spAutoFit/>
          </a:bodyPr>
          <a:lstStyle/>
          <a:p>
            <a:r>
              <a:rPr lang="it-IT" b="1" dirty="0">
                <a:solidFill>
                  <a:srgbClr val="FF0000"/>
                </a:solidFill>
                <a:effectLst>
                  <a:outerShdw blurRad="38100" dist="38100" dir="2700000" algn="tl">
                    <a:srgbClr val="000000">
                      <a:alpha val="43137"/>
                    </a:srgbClr>
                  </a:outerShdw>
                </a:effectLst>
              </a:rPr>
              <a:t>Rampa </a:t>
            </a:r>
          </a:p>
          <a:p>
            <a:r>
              <a:rPr lang="it-IT" b="1" dirty="0">
                <a:solidFill>
                  <a:srgbClr val="FF0000"/>
                </a:solidFill>
                <a:effectLst>
                  <a:outerShdw blurRad="38100" dist="38100" dir="2700000" algn="tl">
                    <a:srgbClr val="000000">
                      <a:alpha val="43137"/>
                    </a:srgbClr>
                  </a:outerShdw>
                </a:effectLst>
              </a:rPr>
              <a:t>possibilmente rettilinea</a:t>
            </a:r>
          </a:p>
          <a:p>
            <a:pPr marL="257175" indent="-257175">
              <a:buFont typeface="Arial" pitchFamily="34" charset="0"/>
              <a:buChar char="•"/>
            </a:pPr>
            <a:r>
              <a:rPr lang="it-IT" dirty="0">
                <a:solidFill>
                  <a:srgbClr val="FF0000"/>
                </a:solidFill>
              </a:rPr>
              <a:t>da 3 a 15 gradini </a:t>
            </a:r>
          </a:p>
          <a:p>
            <a:pPr marL="257175" indent="-257175">
              <a:buFont typeface="Arial" pitchFamily="34" charset="0"/>
              <a:buChar char="•"/>
            </a:pPr>
            <a:r>
              <a:rPr lang="it-IT" dirty="0">
                <a:solidFill>
                  <a:srgbClr val="FF0000"/>
                </a:solidFill>
              </a:rPr>
              <a:t>P      = 	30-33 cm</a:t>
            </a:r>
          </a:p>
          <a:p>
            <a:pPr marL="257175" indent="-257175">
              <a:buFont typeface="Arial" pitchFamily="34" charset="0"/>
              <a:buChar char="•"/>
            </a:pPr>
            <a:r>
              <a:rPr lang="it-IT" dirty="0">
                <a:solidFill>
                  <a:srgbClr val="FF0000"/>
                </a:solidFill>
              </a:rPr>
              <a:t>A     = 	15-17 cm</a:t>
            </a:r>
          </a:p>
          <a:p>
            <a:pPr marL="257175" indent="-257175">
              <a:buFont typeface="Arial" pitchFamily="34" charset="0"/>
              <a:buChar char="•"/>
            </a:pPr>
            <a:r>
              <a:rPr lang="it-IT" dirty="0" err="1">
                <a:solidFill>
                  <a:srgbClr val="FF0000"/>
                </a:solidFill>
              </a:rPr>
              <a:t>Larg</a:t>
            </a:r>
            <a:r>
              <a:rPr lang="it-IT" dirty="0">
                <a:solidFill>
                  <a:srgbClr val="FF0000"/>
                </a:solidFill>
              </a:rPr>
              <a:t>.= 	120 cm</a:t>
            </a:r>
          </a:p>
          <a:p>
            <a:endParaRPr lang="it-IT" dirty="0">
              <a:solidFill>
                <a:srgbClr val="FF0000"/>
              </a:solidFill>
            </a:endParaRPr>
          </a:p>
        </p:txBody>
      </p:sp>
      <p:cxnSp>
        <p:nvCxnSpPr>
          <p:cNvPr id="10" name="Connettore 2 9"/>
          <p:cNvCxnSpPr/>
          <p:nvPr/>
        </p:nvCxnSpPr>
        <p:spPr>
          <a:xfrm flipV="1">
            <a:off x="919521" y="1371445"/>
            <a:ext cx="2106234" cy="10406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rot="20038811">
            <a:off x="1437961" y="1769661"/>
            <a:ext cx="1582484" cy="369332"/>
          </a:xfrm>
          <a:prstGeom prst="rect">
            <a:avLst/>
          </a:prstGeom>
          <a:noFill/>
        </p:spPr>
        <p:txBody>
          <a:bodyPr wrap="none" rtlCol="0">
            <a:spAutoFit/>
          </a:bodyPr>
          <a:lstStyle/>
          <a:p>
            <a:r>
              <a:rPr lang="it-IT" dirty="0">
                <a:solidFill>
                  <a:schemeClr val="bg1"/>
                </a:solidFill>
              </a:rPr>
              <a:t>3 – 15 gradini</a:t>
            </a:r>
          </a:p>
        </p:txBody>
      </p:sp>
      <p:cxnSp>
        <p:nvCxnSpPr>
          <p:cNvPr id="19" name="Connettore 1 18"/>
          <p:cNvCxnSpPr/>
          <p:nvPr/>
        </p:nvCxnSpPr>
        <p:spPr>
          <a:xfrm>
            <a:off x="1247266" y="1317439"/>
            <a:ext cx="48234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1027533" y="1749487"/>
            <a:ext cx="0" cy="27003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1086160" y="1354122"/>
            <a:ext cx="838691" cy="369332"/>
          </a:xfrm>
          <a:prstGeom prst="rect">
            <a:avLst/>
          </a:prstGeom>
          <a:solidFill>
            <a:schemeClr val="tx1"/>
          </a:solidFill>
        </p:spPr>
        <p:txBody>
          <a:bodyPr wrap="none" rtlCol="0">
            <a:spAutoFit/>
          </a:bodyPr>
          <a:lstStyle/>
          <a:p>
            <a:r>
              <a:rPr lang="it-IT" dirty="0">
                <a:solidFill>
                  <a:schemeClr val="bg1"/>
                </a:solidFill>
              </a:rPr>
              <a:t>30 -33</a:t>
            </a:r>
          </a:p>
        </p:txBody>
      </p:sp>
      <p:sp>
        <p:nvSpPr>
          <p:cNvPr id="24" name="CasellaDiTesto 23"/>
          <p:cNvSpPr txBox="1"/>
          <p:nvPr/>
        </p:nvSpPr>
        <p:spPr>
          <a:xfrm rot="16200000">
            <a:off x="415683" y="1479649"/>
            <a:ext cx="838691" cy="369332"/>
          </a:xfrm>
          <a:prstGeom prst="rect">
            <a:avLst/>
          </a:prstGeom>
          <a:solidFill>
            <a:schemeClr val="tx1"/>
          </a:solidFill>
        </p:spPr>
        <p:txBody>
          <a:bodyPr wrap="none" rtlCol="0">
            <a:spAutoFit/>
          </a:bodyPr>
          <a:lstStyle/>
          <a:p>
            <a:r>
              <a:rPr lang="it-IT" dirty="0">
                <a:solidFill>
                  <a:schemeClr val="bg1"/>
                </a:solidFill>
              </a:rPr>
              <a:t>15 -17</a:t>
            </a:r>
          </a:p>
        </p:txBody>
      </p:sp>
      <p:cxnSp>
        <p:nvCxnSpPr>
          <p:cNvPr id="26" name="Connettore 1 25"/>
          <p:cNvCxnSpPr/>
          <p:nvPr/>
        </p:nvCxnSpPr>
        <p:spPr>
          <a:xfrm flipH="1" flipV="1">
            <a:off x="919521" y="1749487"/>
            <a:ext cx="108012" cy="142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1 27"/>
          <p:cNvCxnSpPr>
            <a:stCxn id="23" idx="0"/>
          </p:cNvCxnSpPr>
          <p:nvPr/>
        </p:nvCxnSpPr>
        <p:spPr>
          <a:xfrm flipH="1">
            <a:off x="1379029" y="1354122"/>
            <a:ext cx="126477"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id="{F29FBB41-1A10-4D6B-A5AA-4CEE0FD24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15" name="Segnaposto piè di pagina 5">
            <a:extLst>
              <a:ext uri="{FF2B5EF4-FFF2-40B4-BE49-F238E27FC236}">
                <a16:creationId xmlns:a16="http://schemas.microsoft.com/office/drawing/2014/main" id="{D1F2AE6D-D88D-4FA8-ACD6-AF5DBA4D6B13}"/>
              </a:ext>
            </a:extLst>
          </p:cNvPr>
          <p:cNvSpPr>
            <a:spLocks noGrp="1"/>
          </p:cNvSpPr>
          <p:nvPr>
            <p:ph type="ftr" sz="quarter" idx="11"/>
          </p:nvPr>
        </p:nvSpPr>
        <p:spPr>
          <a:xfrm>
            <a:off x="3028950" y="5624513"/>
            <a:ext cx="3086100" cy="273844"/>
          </a:xfrm>
        </p:spPr>
        <p:txBody>
          <a:bodyPr/>
          <a:lstStyle/>
          <a:p>
            <a:r>
              <a:rPr lang="it-IT"/>
              <a:t>Comando Provinciale dei Vigili del Fuoco di Caserta  </a:t>
            </a:r>
          </a:p>
        </p:txBody>
      </p:sp>
    </p:spTree>
    <p:extLst>
      <p:ext uri="{BB962C8B-B14F-4D97-AF65-F5344CB8AC3E}">
        <p14:creationId xmlns:p14="http://schemas.microsoft.com/office/powerpoint/2010/main" val="2759289730"/>
      </p:ext>
    </p:extLst>
  </p:cSld>
  <p:clrMapOvr>
    <a:masterClrMapping/>
  </p:clrMapOvr>
  <p:transition>
    <p:wedg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706" y="1175775"/>
            <a:ext cx="5184576" cy="4356187"/>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a:extLst>
              <a:ext uri="{FF2B5EF4-FFF2-40B4-BE49-F238E27FC236}">
                <a16:creationId xmlns:a16="http://schemas.microsoft.com/office/drawing/2014/main" id="{C4A0EED2-7FBF-47A1-B878-6639BA97F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4" name="Segnaposto piè di pagina 5">
            <a:extLst>
              <a:ext uri="{FF2B5EF4-FFF2-40B4-BE49-F238E27FC236}">
                <a16:creationId xmlns:a16="http://schemas.microsoft.com/office/drawing/2014/main" id="{FF593B61-2B93-491F-93FC-F9E51DE343CE}"/>
              </a:ext>
            </a:extLst>
          </p:cNvPr>
          <p:cNvSpPr>
            <a:spLocks noGrp="1"/>
          </p:cNvSpPr>
          <p:nvPr>
            <p:ph type="ftr" sz="quarter" idx="11"/>
          </p:nvPr>
        </p:nvSpPr>
        <p:spPr>
          <a:xfrm>
            <a:off x="3028950" y="5624513"/>
            <a:ext cx="3086100" cy="273844"/>
          </a:xfrm>
        </p:spPr>
        <p:txBody>
          <a:bodyPr/>
          <a:lstStyle/>
          <a:p>
            <a:r>
              <a:rPr lang="it-IT"/>
              <a:t>Comando Provinciale dei Vigili del Fuoco di Caserta  </a:t>
            </a:r>
          </a:p>
        </p:txBody>
      </p:sp>
    </p:spTree>
    <p:extLst>
      <p:ext uri="{BB962C8B-B14F-4D97-AF65-F5344CB8AC3E}">
        <p14:creationId xmlns:p14="http://schemas.microsoft.com/office/powerpoint/2010/main" val="910594927"/>
      </p:ext>
    </p:extLst>
  </p:cSld>
  <p:clrMapOvr>
    <a:masterClrMapping/>
  </p:clrMapOvr>
  <p:transition>
    <p:wedg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descr="data:image/jpeg;base64,/9j/4AAQSkZJRgABAQAAAQABAAD/2wCEAAkGBwgHBgkIBwgKCgkLDRYPDQwMDRsUFRAWIB0iIiAdHx8kKDQsJCYxJx8fLT0tMTU3Ojo6Iys/RD84QzQ5OjcBCgoKDQwNGg8PGjclHyU3Nzc3Nzc3Nzc3Nzc3Nzc3Nzc3Nzc3Nzc3Nzc3Nzc3Nzc3Nzc3Nzc3Nzc3Nzc3Nzc3N//AABEIAFoAWgMBIgACEQEDEQH/xAAbAAADAQEBAQEAAAAAAAAAAAAABQYHBAMIAf/EAEAQAAAFAgEIBwQIBQUAAAAAAAABAgMEBQYREhYxNnSUstEHExUhNFVWIkF1wRRRYXFzgaGxVGKT0uEjMkJSkf/EABsBAAEFAQEAAAAAAAAAAAAAAAUCAwQGBwAB/8QAOBEAAQMBAwcKAwkAAAAAAAAAAQACAwQFEXESITIzUWGxBhQWMTVSU4GRoRNBwRUiQkNicsLh8P/aAAwDAQACEQMRAD8AYXDcBRigyZUCPUZFQjlMUc7FaGUrM8httGOCcksCMy7z0mFGdrPpqhbsfMed3+Ht34NH+YnQKmnkbIQCtAsqyaKWije+MEkKmztZ9NULdj5gztZ9NULdj5iZH6lJrUSUkalKPAiIsTMw1ziXvKebFs8flD3VLnaz6aoW7HzBnaz6aoW7HzHC1atfdbJaKPNyT0YtGX7iutno2bqFN6+sqnQ5OWpPVESS9n3H3kHWOqXm4FD6mGxKduU5rTgbzxU/naz6aoW7HzBnaz6aoW7HzFBVLDpsCSTLca4ZhZJK62MhpSS093fh39wk65Go8E1x40estzEngpE3q0Ej7cCIzP8AQc987NJy8p4LJqSBFFff/tq7M7WfTVC3Y+YM7WfTVC3Y+YmQBrnEveRL7Fs/wh7qyo9xxptUiQ3aHAjJkOpa66CSmHmzUeBGlZHiWBmO+V0pzqVKepz0NuU7EWphchR5Jumg8k1GRdxY4Y4F9Yjrc1ipW2s8ZBddOs9X257jMTqSRz2nKKqPKOjgpZWCFtwIVHd/h7d+DR/mJ0UV3+Ht34NH+YnRBqNa5W+xuz4sF6w4z02UzFjINx55ZIQkveZionVKPauVTaAba6ij2ZdTNJKVle9DeOgi0Y+8c9nKKBGrFc7utgRiQwf/AFddPJSr8u8TQSDkNvHWUp7OdTuY7QZdm2k58+4C7Nv3J1TV3FXJpswZM+S+rvUZPqwT9pmZ4EQ2az6VMo9GRFqMr6TJNRrUvKNWGPuxPSCyY7Me1aX1DKG+sjNrXkJwylGksTP6zDwEqeHIGUTeVR7XtQ1LjCxga0HzzKA6Q7er02Umo0WS6pCWSQuK06aFdxmeUXfgenRp7veIdi4+uZ7NuuIuew37KXT9mTH+5R6fuUN3GZdM0ZhLVOkpZQT61rSpwk+0oiIsCM/eEVEWSDI0+Sl2NXCVzKSVgOxwzEeaz6sRIkSWRU6aUyK4kltuZOSov5VF7jL/ACOEAANOcq9xtLWhpN+9MLc1ipW2s8ZBddOs9X257jMMbc1ipW2s8ZBddOs9X257jMEKHRKpXKzXR4HiqO7/AA9u/Bo/zE6KK7/D278Gj/MToiVGtcrLY3Z8WCpofsdHlSUnS5UWkK+4k4iYFRSP9ewq8yRGao8iO/h9ijNOP6CYCX9TcPqU7R6cw/V/Fq1m3rMcmUKnySuGrsk9HQvqm3zJKMUkeBF9QYZhuep63vBh5Z+qtI2NrhINwUbCzJGZZ5UWlVCZ4DvmfkNuCjMw3PU9b3gxH9I1vqosaCtVVnzutcUWEpzKJOBFoGxjN+mjwVL/ABXP2IN1ETGxkgKdY9fUSV0bHuzHcNh3LKwAABa0NMLc1ipW2s8ZBddOs9X257jMMbc1ipW2s8ZBddOs9X257jMEaHRKo/KzXR4HiqO7/D278Gj/ADE6KK7/AA9u/Bo/zE6IlRrXKy2N2fFgq7o4JMuXVKO4eBVCCtCcT/5Fo/cz/ISS0qQpSHEmlaTwUR6SMMbaqPZNegzzPBLLpGs/5T7lfoZhx0k0nsy5XnW0l9HmF17ZloxP/cX/AL3/AJkPD96K/Z9VzXfBtBzD1SC8YtzH2uWt2fqrSNja4SDcKLP1VpGxtcJBuDDNELM6nXvxPFAzfpo8FS/xXP2IaQM36aPBUv8AFc/Yg1U6oohYfaEXnwKysAAAOtPTC3NYqVtrPGQXXTrPV9ue4zDG3NYqVtrPGQXXTrPV9ue4zBGh0SqPys10eB4qju/w9u/Bo/zE6KK7/D278Gj/ADE6IlRrXKy2N2fFggaW4yd49HDLjZZdSpeKcNJqJJFiX5pwP7yGaDoiT5sIlfQpkiPlYZXUuqRlYaMcDCY3ht4PUU5XUjqjIdGbnNN4PEea3K06lAbtilIcnRULTEaJSVPJIyPJL7Q27WpvmET+unmI63rMtibQqfKlwyXIejIW4r6U4WKjSRmeBK+sMMwrQ/gU727/AHgowyZIzD1/pZ/PHRfFde5995/CNv7lQ9rU3zCJ/XTzGe9MEyLKh0wo0ll40urxJtwlYdxfUKHMK0P4FO9u/wB4jOkq3qNRIsFdIjk0p1xZLMnlLxIiLDSZhuoL/hm8BTbHZSCujMbnX72gDqO8qDAAAFrQkwtzWKlbazxkF106z1fbnuMwxtzWKlbazxkF106z1fbnuMwRodEqj8rNdHgeKr7mpU+XBobsOG/JQxT0RHTYbNfVvNqUlaDw0GR9wQ9hVjymobqvkKbpinS6PcUVVJlPwVSWDW+cVw2utUWBEasnDKPAiLE/cITOi4fPqpvjnMLkpGvcXXqPR8opaaBsIYDdvKa9hVjymobqvkDsKseU1DdV8gqzouHz6qb45zBnRcPn1U3xzmEcxb3lJ6VzeGPUpp2DV/KJ+6r5A7Bq/lE/dV8grzouHz6qb45zBnRcPn1U3xzmO5i3avOlUvhD1Kadg1fyifuq+QOwquWikT91XyCvOi4fPqpvjnMGdFw+fVTfHOY7mLdq7pVL4Q9SmvYVY8pqG6r5A7CrHlNQ3VfIKs6Lh8+qm+OcwZ0XD59VN8c5juYt7y96VzeGPUqntqg1c7gpylUyW2huS24tbrCkJSlKiMzMzLDQQ46vbNZqlWm1CBAdfiS5Dj7DyO9LjalGpKi+wyMjHPa9ZqtUuSnQKnU5syG+8SHo8iQtxtxOB9ykmZkZfePo0iJJZKSwIu4iL3CRDCIgQEFtO03172uc0C4L/9k="/>
          <p:cNvSpPr>
            <a:spLocks noChangeAspect="1" noChangeArrowheads="1"/>
          </p:cNvSpPr>
          <p:nvPr/>
        </p:nvSpPr>
        <p:spPr bwMode="auto">
          <a:xfrm>
            <a:off x="1143000" y="548878"/>
            <a:ext cx="642938" cy="6429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a:p>
        </p:txBody>
      </p:sp>
      <p:grpSp>
        <p:nvGrpSpPr>
          <p:cNvPr id="2" name="Gruppo 1">
            <a:extLst>
              <a:ext uri="{FF2B5EF4-FFF2-40B4-BE49-F238E27FC236}">
                <a16:creationId xmlns:a16="http://schemas.microsoft.com/office/drawing/2014/main" id="{14F11F87-9677-48BE-B63D-3A1A3A877B39}"/>
              </a:ext>
            </a:extLst>
          </p:cNvPr>
          <p:cNvGrpSpPr/>
          <p:nvPr/>
        </p:nvGrpSpPr>
        <p:grpSpPr>
          <a:xfrm>
            <a:off x="205655" y="974841"/>
            <a:ext cx="5319197" cy="4908319"/>
            <a:chOff x="944767" y="188640"/>
            <a:chExt cx="7092262" cy="6544425"/>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767" y="908720"/>
              <a:ext cx="7092262" cy="4680520"/>
            </a:xfrm>
            <a:prstGeom prst="rect">
              <a:avLst/>
            </a:prstGeom>
            <a:ln>
              <a:solidFill>
                <a:schemeClr val="tx1"/>
              </a:solidFill>
            </a:ln>
            <a:scene3d>
              <a:camera prst="orthographicFront"/>
              <a:lightRig rig="threePt" dir="t"/>
            </a:scene3d>
            <a:sp3d>
              <a:bevelT/>
            </a:sp3d>
          </p:spPr>
        </p:pic>
        <p:sp>
          <p:nvSpPr>
            <p:cNvPr id="5" name="CasellaDiTesto 4"/>
            <p:cNvSpPr txBox="1"/>
            <p:nvPr/>
          </p:nvSpPr>
          <p:spPr>
            <a:xfrm>
              <a:off x="3183477" y="188640"/>
              <a:ext cx="2668509" cy="707887"/>
            </a:xfrm>
            <a:prstGeom prst="rect">
              <a:avLst/>
            </a:prstGeom>
            <a:noFill/>
          </p:spPr>
          <p:txBody>
            <a:bodyPr wrap="none" rtlCol="0">
              <a:spAutoFit/>
            </a:bodyPr>
            <a:lstStyle/>
            <a:p>
              <a:pPr algn="ctr"/>
              <a:r>
                <a:rPr lang="it-IT" b="1" dirty="0">
                  <a:latin typeface="Arial" pitchFamily="34" charset="0"/>
                  <a:cs typeface="Arial" pitchFamily="34" charset="0"/>
                </a:rPr>
                <a:t>SPAZIO CALMO </a:t>
              </a:r>
            </a:p>
            <a:p>
              <a:pPr algn="ctr"/>
              <a:r>
                <a:rPr lang="it-IT" sz="1050" dirty="0">
                  <a:cs typeface="Arial" pitchFamily="34" charset="0"/>
                </a:rPr>
                <a:t>proposta direttiva ISO</a:t>
              </a:r>
            </a:p>
          </p:txBody>
        </p:sp>
        <p:sp>
          <p:nvSpPr>
            <p:cNvPr id="6" name="CasellaDiTesto 5"/>
            <p:cNvSpPr txBox="1"/>
            <p:nvPr/>
          </p:nvSpPr>
          <p:spPr>
            <a:xfrm>
              <a:off x="4747615" y="1887215"/>
              <a:ext cx="816891" cy="553997"/>
            </a:xfrm>
            <a:prstGeom prst="rect">
              <a:avLst/>
            </a:prstGeom>
            <a:noFill/>
          </p:spPr>
          <p:txBody>
            <a:bodyPr wrap="none" rtlCol="0">
              <a:spAutoFit/>
            </a:bodyPr>
            <a:lstStyle/>
            <a:p>
              <a:r>
                <a:rPr lang="it-IT" sz="1050" dirty="0">
                  <a:cs typeface="Arial" pitchFamily="34" charset="0"/>
                </a:rPr>
                <a:t>spazio </a:t>
              </a:r>
            </a:p>
            <a:p>
              <a:r>
                <a:rPr lang="it-IT" sz="1050" dirty="0">
                  <a:cs typeface="Arial" pitchFamily="34" charset="0"/>
                </a:rPr>
                <a:t>calmo</a:t>
              </a:r>
            </a:p>
          </p:txBody>
        </p:sp>
        <p:sp>
          <p:nvSpPr>
            <p:cNvPr id="7" name="CasellaDiTesto 6"/>
            <p:cNvSpPr txBox="1"/>
            <p:nvPr/>
          </p:nvSpPr>
          <p:spPr>
            <a:xfrm>
              <a:off x="1691680" y="2348880"/>
              <a:ext cx="759183" cy="492443"/>
            </a:xfrm>
            <a:prstGeom prst="rect">
              <a:avLst/>
            </a:prstGeom>
            <a:noFill/>
          </p:spPr>
          <p:txBody>
            <a:bodyPr wrap="none" rtlCol="0">
              <a:spAutoFit/>
            </a:bodyPr>
            <a:lstStyle/>
            <a:p>
              <a:r>
                <a:rPr lang="it-IT" b="1" dirty="0">
                  <a:latin typeface="Arial" pitchFamily="34" charset="0"/>
                  <a:cs typeface="Arial" pitchFamily="34" charset="0"/>
                </a:rPr>
                <a:t>REI</a:t>
              </a:r>
            </a:p>
          </p:txBody>
        </p:sp>
        <p:sp>
          <p:nvSpPr>
            <p:cNvPr id="9" name="Freccia in giù 8"/>
            <p:cNvSpPr/>
            <p:nvPr/>
          </p:nvSpPr>
          <p:spPr>
            <a:xfrm rot="10800000">
              <a:off x="4860031" y="5301208"/>
              <a:ext cx="432048" cy="576064"/>
            </a:xfrm>
            <a:prstGeom prst="downArrow">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4791360" y="4365104"/>
              <a:ext cx="759183" cy="492443"/>
            </a:xfrm>
            <a:prstGeom prst="rect">
              <a:avLst/>
            </a:prstGeom>
            <a:noFill/>
          </p:spPr>
          <p:txBody>
            <a:bodyPr wrap="none" rtlCol="0">
              <a:spAutoFit/>
            </a:bodyPr>
            <a:lstStyle/>
            <a:p>
              <a:r>
                <a:rPr lang="it-IT" b="1" dirty="0">
                  <a:latin typeface="Arial" pitchFamily="34" charset="0"/>
                  <a:cs typeface="Arial" pitchFamily="34" charset="0"/>
                </a:rPr>
                <a:t>REI</a:t>
              </a:r>
            </a:p>
          </p:txBody>
        </p:sp>
        <p:sp>
          <p:nvSpPr>
            <p:cNvPr id="11" name="Rettangolo 10"/>
            <p:cNvSpPr/>
            <p:nvPr/>
          </p:nvSpPr>
          <p:spPr>
            <a:xfrm>
              <a:off x="4850938" y="4823441"/>
              <a:ext cx="43204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4572000" y="4871046"/>
              <a:ext cx="43204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5148064" y="4871046"/>
              <a:ext cx="43204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https://encrypted-tbn1.gstatic.com/images?q=tbn:ANd9GcSElHc2osdlK4OH84xfEI99LN0E2sLhrbd9srm85K5vQB5Z4jd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2571" y="5951154"/>
              <a:ext cx="781911" cy="7819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ublevu.it/shop2/image/cache/data/Materiali%20speciali/adesivi/cartelli-antincendio-400-000-900x90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9617" y="1347351"/>
              <a:ext cx="274865" cy="2748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doublevu.it/shop2/image/cache/data/Materiali%20speciali/adesivi/cartelli-antincendio-400-000-900x90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8206" y="1343184"/>
              <a:ext cx="274865" cy="2748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dixonindustries.it/Dixon/Uploads/cartelli-antincendio-400-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548" y="1259159"/>
              <a:ext cx="225624" cy="22562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ttore 2 16"/>
            <p:cNvCxnSpPr/>
            <p:nvPr/>
          </p:nvCxnSpPr>
          <p:spPr>
            <a:xfrm flipH="1">
              <a:off x="5066962" y="1259159"/>
              <a:ext cx="132655" cy="4416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a:off x="4517731" y="1259159"/>
              <a:ext cx="174840" cy="3630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4427984" y="1259159"/>
              <a:ext cx="897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a:off x="2483768" y="2148824"/>
              <a:ext cx="144016" cy="416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a:off x="1976373" y="3222270"/>
              <a:ext cx="795427" cy="35074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a:off x="4490898" y="3501008"/>
              <a:ext cx="51315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7" name="Immagine 26">
            <a:extLst>
              <a:ext uri="{FF2B5EF4-FFF2-40B4-BE49-F238E27FC236}">
                <a16:creationId xmlns:a16="http://schemas.microsoft.com/office/drawing/2014/main" id="{7BF4C33A-79C5-4CF7-BD78-4305034C5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4223" y="5456449"/>
            <a:ext cx="509778" cy="517541"/>
          </a:xfrm>
          <a:prstGeom prst="rect">
            <a:avLst/>
          </a:prstGeom>
        </p:spPr>
      </p:pic>
      <p:sp>
        <p:nvSpPr>
          <p:cNvPr id="28" name="Segnaposto piè di pagina 5">
            <a:extLst>
              <a:ext uri="{FF2B5EF4-FFF2-40B4-BE49-F238E27FC236}">
                <a16:creationId xmlns:a16="http://schemas.microsoft.com/office/drawing/2014/main" id="{9BB774DC-194B-417B-AE5B-D18A2BD62845}"/>
              </a:ext>
            </a:extLst>
          </p:cNvPr>
          <p:cNvSpPr>
            <a:spLocks noGrp="1"/>
          </p:cNvSpPr>
          <p:nvPr>
            <p:ph type="ftr" sz="quarter" idx="11"/>
          </p:nvPr>
        </p:nvSpPr>
        <p:spPr>
          <a:xfrm>
            <a:off x="3682164" y="5578297"/>
            <a:ext cx="3086100" cy="273844"/>
          </a:xfrm>
        </p:spPr>
        <p:txBody>
          <a:bodyPr/>
          <a:lstStyle/>
          <a:p>
            <a:r>
              <a:rPr lang="it-IT" dirty="0"/>
              <a:t>Comando Provinciale dei Vigili del Fuoco di Caserta  </a:t>
            </a:r>
          </a:p>
        </p:txBody>
      </p:sp>
      <p:sp>
        <p:nvSpPr>
          <p:cNvPr id="3" name="Rettangolo 2">
            <a:extLst>
              <a:ext uri="{FF2B5EF4-FFF2-40B4-BE49-F238E27FC236}">
                <a16:creationId xmlns:a16="http://schemas.microsoft.com/office/drawing/2014/main" id="{15024C39-51C4-4A50-A990-C911AD4F2A6C}"/>
              </a:ext>
            </a:extLst>
          </p:cNvPr>
          <p:cNvSpPr/>
          <p:nvPr/>
        </p:nvSpPr>
        <p:spPr>
          <a:xfrm>
            <a:off x="5920299" y="1514900"/>
            <a:ext cx="2696200" cy="4247317"/>
          </a:xfrm>
          <a:prstGeom prst="rect">
            <a:avLst/>
          </a:prstGeom>
        </p:spPr>
        <p:txBody>
          <a:bodyPr wrap="square">
            <a:spAutoFit/>
          </a:bodyPr>
          <a:lstStyle/>
          <a:p>
            <a:r>
              <a:rPr lang="it-IT" dirty="0"/>
              <a:t>SPAZIO CALMO Luogo sicuro statico contiguo e comunicante con una via di esodo verticale od in essa inserito; tale spazio non deve costituire intralcio alla fruibilità delle vie di esodo e deve avere caratteristiche tali da garantire la permanenza di persone con ridotte o impedite capacità motorie in attesa di soccorsi.</a:t>
            </a:r>
          </a:p>
        </p:txBody>
      </p:sp>
    </p:spTree>
    <p:extLst>
      <p:ext uri="{BB962C8B-B14F-4D97-AF65-F5344CB8AC3E}">
        <p14:creationId xmlns:p14="http://schemas.microsoft.com/office/powerpoint/2010/main" val="706156350"/>
      </p:ext>
    </p:extLst>
  </p:cSld>
  <p:clrMapOvr>
    <a:masterClrMapping/>
  </p:clrMapOvr>
  <p:transition>
    <p:wedg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313544"/>
            <a:ext cx="5601675" cy="3951660"/>
          </a:xfrm>
          <a:prstGeom prst="rect">
            <a:avLst/>
          </a:prstGeom>
          <a:solidFill>
            <a:sysClr val="windowText" lastClr="000000"/>
          </a:solidFill>
          <a:ln w="9525">
            <a:solidFill>
              <a:sysClr val="windowText" lastClr="000000"/>
            </a:solidFill>
            <a:miter lim="800000"/>
            <a:headEnd/>
            <a:tailEnd/>
          </a:ln>
          <a:effectLst/>
          <a:scene3d>
            <a:camera prst="orthographicFront"/>
            <a:lightRig rig="threePt" dir="t"/>
          </a:scene3d>
          <a:sp3d>
            <a:bevelT/>
          </a:sp3d>
        </p:spPr>
      </p:pic>
      <p:sp>
        <p:nvSpPr>
          <p:cNvPr id="31" name="Rettangolo 30"/>
          <p:cNvSpPr/>
          <p:nvPr/>
        </p:nvSpPr>
        <p:spPr>
          <a:xfrm>
            <a:off x="3113838" y="1592797"/>
            <a:ext cx="1404156" cy="34289"/>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32" name="Rettangolo 31"/>
          <p:cNvSpPr/>
          <p:nvPr/>
        </p:nvSpPr>
        <p:spPr>
          <a:xfrm>
            <a:off x="2357754" y="2510899"/>
            <a:ext cx="2160240" cy="34289"/>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33" name="Rettangolo 32"/>
          <p:cNvSpPr/>
          <p:nvPr/>
        </p:nvSpPr>
        <p:spPr>
          <a:xfrm>
            <a:off x="2357755" y="1808820"/>
            <a:ext cx="34289" cy="702078"/>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34" name="Rettangolo 33"/>
          <p:cNvSpPr/>
          <p:nvPr/>
        </p:nvSpPr>
        <p:spPr>
          <a:xfrm>
            <a:off x="4483706" y="1592797"/>
            <a:ext cx="34289" cy="952391"/>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35" name="Rettangolo 34"/>
          <p:cNvSpPr/>
          <p:nvPr/>
        </p:nvSpPr>
        <p:spPr>
          <a:xfrm>
            <a:off x="3148128" y="2024844"/>
            <a:ext cx="937819" cy="71150"/>
          </a:xfrm>
          <a:prstGeom prst="rect">
            <a:avLst/>
          </a:prstGeom>
          <a:solidFill>
            <a:srgbClr val="4F81BD">
              <a:lumMod val="20000"/>
              <a:lumOff val="80000"/>
            </a:srgbClr>
          </a:solidFill>
          <a:ln w="6350" cap="flat" cmpd="sng" algn="ctr">
            <a:solidFill>
              <a:srgbClr val="1F497D">
                <a:lumMod val="40000"/>
                <a:lumOff val="60000"/>
              </a:srgbClr>
            </a:solidFill>
            <a:prstDash val="solid"/>
          </a:ln>
          <a:effectLst/>
        </p:spPr>
        <p:txBody>
          <a:bodyPr rtlCol="0" anchor="ctr"/>
          <a:lstStyle/>
          <a:p>
            <a:pPr algn="ctr">
              <a:defRPr/>
            </a:pPr>
            <a:endParaRPr lang="it-IT" kern="0">
              <a:solidFill>
                <a:sysClr val="window" lastClr="FFFFFF"/>
              </a:solidFill>
              <a:latin typeface="Calibri"/>
            </a:endParaRPr>
          </a:p>
        </p:txBody>
      </p:sp>
      <p:sp>
        <p:nvSpPr>
          <p:cNvPr id="36" name="Rettangolo 35"/>
          <p:cNvSpPr/>
          <p:nvPr/>
        </p:nvSpPr>
        <p:spPr>
          <a:xfrm>
            <a:off x="2627785" y="1376772"/>
            <a:ext cx="34289" cy="432048"/>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38" name="Rettangolo 37"/>
          <p:cNvSpPr/>
          <p:nvPr/>
        </p:nvSpPr>
        <p:spPr>
          <a:xfrm>
            <a:off x="2374898" y="1808821"/>
            <a:ext cx="287175" cy="34289"/>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39" name="Freccia in giù 38"/>
          <p:cNvSpPr/>
          <p:nvPr/>
        </p:nvSpPr>
        <p:spPr>
          <a:xfrm>
            <a:off x="2780396" y="1052736"/>
            <a:ext cx="216024" cy="260808"/>
          </a:xfrm>
          <a:prstGeom prst="downArrow">
            <a:avLst/>
          </a:prstGeom>
          <a:solidFill>
            <a:srgbClr val="C00000"/>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algn="ctr">
              <a:defRPr/>
            </a:pPr>
            <a:endParaRPr lang="it-IT" kern="0">
              <a:solidFill>
                <a:sysClr val="window" lastClr="FFFFFF"/>
              </a:solidFill>
              <a:latin typeface="Calibri"/>
            </a:endParaRPr>
          </a:p>
        </p:txBody>
      </p:sp>
      <p:pic>
        <p:nvPicPr>
          <p:cNvPr id="40" name="Picture 6" descr="Cartelli in plexiglas Gamma 1 - Portatori handicap - toilette disabili">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9676" y="2159859"/>
            <a:ext cx="283812" cy="28381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Cartelli in plexiglas Gamma 1 - Portatori handicap - toilette disabili">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9265" y="2950733"/>
            <a:ext cx="283812" cy="283812"/>
          </a:xfrm>
          <a:prstGeom prst="rect">
            <a:avLst/>
          </a:prstGeom>
          <a:noFill/>
          <a:extLst>
            <a:ext uri="{909E8E84-426E-40DD-AFC4-6F175D3DCCD1}">
              <a14:hiddenFill xmlns:a14="http://schemas.microsoft.com/office/drawing/2010/main">
                <a:solidFill>
                  <a:srgbClr val="FFFFFF"/>
                </a:solidFill>
              </a14:hiddenFill>
            </a:ext>
          </a:extLst>
        </p:spPr>
      </p:pic>
      <p:sp>
        <p:nvSpPr>
          <p:cNvPr id="42" name="Rettangolo 41"/>
          <p:cNvSpPr/>
          <p:nvPr/>
        </p:nvSpPr>
        <p:spPr>
          <a:xfrm>
            <a:off x="3113839" y="1376772"/>
            <a:ext cx="34289" cy="216024"/>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43" name="Rettangolo 42"/>
          <p:cNvSpPr/>
          <p:nvPr/>
        </p:nvSpPr>
        <p:spPr>
          <a:xfrm>
            <a:off x="2360328" y="2834935"/>
            <a:ext cx="2177384" cy="34289"/>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44" name="Rettangolo 43"/>
          <p:cNvSpPr/>
          <p:nvPr/>
        </p:nvSpPr>
        <p:spPr>
          <a:xfrm>
            <a:off x="4537712" y="2834934"/>
            <a:ext cx="34289" cy="918102"/>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45" name="Rettangolo 44"/>
          <p:cNvSpPr/>
          <p:nvPr/>
        </p:nvSpPr>
        <p:spPr>
          <a:xfrm>
            <a:off x="2326039" y="2834934"/>
            <a:ext cx="34289" cy="1242138"/>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47" name="Rettangolo 46"/>
          <p:cNvSpPr/>
          <p:nvPr/>
        </p:nvSpPr>
        <p:spPr>
          <a:xfrm flipV="1">
            <a:off x="2841403" y="3753035"/>
            <a:ext cx="1730597" cy="34290"/>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sp>
        <p:nvSpPr>
          <p:cNvPr id="48" name="Rettangolo 47"/>
          <p:cNvSpPr/>
          <p:nvPr/>
        </p:nvSpPr>
        <p:spPr>
          <a:xfrm>
            <a:off x="2841403" y="3787326"/>
            <a:ext cx="34289" cy="289747"/>
          </a:xfrm>
          <a:prstGeom prst="rect">
            <a:avLst/>
          </a:prstGeom>
          <a:solidFill>
            <a:sysClr val="windowText" lastClr="000000"/>
          </a:solidFill>
          <a:ln w="25400" cap="flat" cmpd="sng" algn="ctr">
            <a:noFill/>
            <a:prstDash val="solid"/>
          </a:ln>
          <a:effectLst/>
        </p:spPr>
        <p:txBody>
          <a:bodyPr rtlCol="0" anchor="ctr"/>
          <a:lstStyle/>
          <a:p>
            <a:pPr algn="ctr">
              <a:defRPr/>
            </a:pPr>
            <a:endParaRPr lang="it-IT" kern="0">
              <a:solidFill>
                <a:sysClr val="window" lastClr="FFFFFF"/>
              </a:solidFill>
              <a:latin typeface="Calibri"/>
            </a:endParaRPr>
          </a:p>
        </p:txBody>
      </p:sp>
      <p:cxnSp>
        <p:nvCxnSpPr>
          <p:cNvPr id="49" name="Connettore 1 48"/>
          <p:cNvCxnSpPr/>
          <p:nvPr/>
        </p:nvCxnSpPr>
        <p:spPr>
          <a:xfrm>
            <a:off x="2326037" y="4077072"/>
            <a:ext cx="549654" cy="0"/>
          </a:xfrm>
          <a:prstGeom prst="line">
            <a:avLst/>
          </a:prstGeom>
          <a:noFill/>
          <a:ln w="9525" cap="flat" cmpd="sng" algn="ctr">
            <a:solidFill>
              <a:sysClr val="windowText" lastClr="000000"/>
            </a:solidFill>
            <a:prstDash val="solid"/>
          </a:ln>
          <a:effectLst/>
        </p:spPr>
      </p:cxnSp>
      <p:cxnSp>
        <p:nvCxnSpPr>
          <p:cNvPr id="50" name="Connettore 1 49"/>
          <p:cNvCxnSpPr/>
          <p:nvPr/>
        </p:nvCxnSpPr>
        <p:spPr>
          <a:xfrm>
            <a:off x="2628689" y="1376772"/>
            <a:ext cx="519438" cy="0"/>
          </a:xfrm>
          <a:prstGeom prst="line">
            <a:avLst/>
          </a:prstGeom>
          <a:noFill/>
          <a:ln w="9525" cap="flat" cmpd="sng" algn="ctr">
            <a:solidFill>
              <a:sysClr val="windowText" lastClr="000000"/>
            </a:solidFill>
            <a:prstDash val="solid"/>
          </a:ln>
          <a:effectLst/>
        </p:spPr>
      </p:cxnSp>
      <p:sp>
        <p:nvSpPr>
          <p:cNvPr id="53" name="Rettangolo 52"/>
          <p:cNvSpPr/>
          <p:nvPr/>
        </p:nvSpPr>
        <p:spPr>
          <a:xfrm>
            <a:off x="3167845" y="3281281"/>
            <a:ext cx="937819" cy="71150"/>
          </a:xfrm>
          <a:prstGeom prst="rect">
            <a:avLst/>
          </a:prstGeom>
          <a:solidFill>
            <a:srgbClr val="4F81BD">
              <a:lumMod val="20000"/>
              <a:lumOff val="80000"/>
            </a:srgbClr>
          </a:solidFill>
          <a:ln w="6350" cap="flat" cmpd="sng" algn="ctr">
            <a:solidFill>
              <a:srgbClr val="1F497D">
                <a:lumMod val="40000"/>
                <a:lumOff val="60000"/>
              </a:srgbClr>
            </a:solidFill>
            <a:prstDash val="solid"/>
          </a:ln>
          <a:effectLst/>
        </p:spPr>
        <p:txBody>
          <a:bodyPr rtlCol="0" anchor="ctr"/>
          <a:lstStyle/>
          <a:p>
            <a:pPr algn="ctr">
              <a:defRPr/>
            </a:pPr>
            <a:endParaRPr lang="it-IT" kern="0">
              <a:solidFill>
                <a:sysClr val="window" lastClr="FFFFFF"/>
              </a:solidFill>
              <a:latin typeface="Calibri"/>
            </a:endParaRPr>
          </a:p>
        </p:txBody>
      </p:sp>
      <p:cxnSp>
        <p:nvCxnSpPr>
          <p:cNvPr id="54" name="Connettore 1 53"/>
          <p:cNvCxnSpPr/>
          <p:nvPr/>
        </p:nvCxnSpPr>
        <p:spPr>
          <a:xfrm flipH="1">
            <a:off x="3437874" y="1627086"/>
            <a:ext cx="108012" cy="397759"/>
          </a:xfrm>
          <a:prstGeom prst="line">
            <a:avLst/>
          </a:prstGeom>
          <a:noFill/>
          <a:ln w="9525" cap="flat" cmpd="sng" algn="ctr">
            <a:solidFill>
              <a:srgbClr val="4F81BD">
                <a:shade val="95000"/>
                <a:satMod val="105000"/>
              </a:srgbClr>
            </a:solidFill>
            <a:prstDash val="solid"/>
          </a:ln>
          <a:effectLst/>
        </p:spPr>
      </p:cxnSp>
      <p:cxnSp>
        <p:nvCxnSpPr>
          <p:cNvPr id="55" name="Connettore 1 54"/>
          <p:cNvCxnSpPr/>
          <p:nvPr/>
        </p:nvCxnSpPr>
        <p:spPr>
          <a:xfrm flipH="1">
            <a:off x="3473035" y="1627086"/>
            <a:ext cx="108012" cy="397759"/>
          </a:xfrm>
          <a:prstGeom prst="line">
            <a:avLst/>
          </a:prstGeom>
          <a:noFill/>
          <a:ln w="9525" cap="flat" cmpd="sng" algn="ctr">
            <a:solidFill>
              <a:srgbClr val="4F81BD">
                <a:shade val="95000"/>
                <a:satMod val="105000"/>
              </a:srgbClr>
            </a:solidFill>
            <a:prstDash val="solid"/>
          </a:ln>
          <a:effectLst/>
        </p:spPr>
      </p:cxnSp>
      <p:cxnSp>
        <p:nvCxnSpPr>
          <p:cNvPr id="56" name="Connettore 1 55"/>
          <p:cNvCxnSpPr/>
          <p:nvPr/>
        </p:nvCxnSpPr>
        <p:spPr>
          <a:xfrm flipH="1">
            <a:off x="3529613" y="2869225"/>
            <a:ext cx="108012" cy="412058"/>
          </a:xfrm>
          <a:prstGeom prst="line">
            <a:avLst/>
          </a:prstGeom>
          <a:noFill/>
          <a:ln w="9525" cap="flat" cmpd="sng" algn="ctr">
            <a:solidFill>
              <a:srgbClr val="4F81BD">
                <a:shade val="95000"/>
                <a:satMod val="105000"/>
              </a:srgbClr>
            </a:solidFill>
            <a:prstDash val="solid"/>
          </a:ln>
          <a:effectLst/>
        </p:spPr>
      </p:cxnSp>
      <p:cxnSp>
        <p:nvCxnSpPr>
          <p:cNvPr id="57" name="Connettore 1 56"/>
          <p:cNvCxnSpPr/>
          <p:nvPr/>
        </p:nvCxnSpPr>
        <p:spPr>
          <a:xfrm flipH="1">
            <a:off x="3565603" y="2869225"/>
            <a:ext cx="108012" cy="412058"/>
          </a:xfrm>
          <a:prstGeom prst="line">
            <a:avLst/>
          </a:prstGeom>
          <a:noFill/>
          <a:ln w="9525" cap="flat" cmpd="sng" algn="ctr">
            <a:solidFill>
              <a:srgbClr val="4F81BD">
                <a:shade val="95000"/>
                <a:satMod val="105000"/>
              </a:srgbClr>
            </a:solidFill>
            <a:prstDash val="solid"/>
          </a:ln>
          <a:effectLst/>
        </p:spPr>
      </p:cxnSp>
      <p:cxnSp>
        <p:nvCxnSpPr>
          <p:cNvPr id="58" name="Connettore 2 57"/>
          <p:cNvCxnSpPr/>
          <p:nvPr/>
        </p:nvCxnSpPr>
        <p:spPr>
          <a:xfrm>
            <a:off x="3275856" y="3541439"/>
            <a:ext cx="918102" cy="0"/>
          </a:xfrm>
          <a:prstGeom prst="straightConnector1">
            <a:avLst/>
          </a:prstGeom>
          <a:noFill/>
          <a:ln w="9525" cap="flat" cmpd="sng" algn="ctr">
            <a:solidFill>
              <a:sysClr val="windowText" lastClr="000000"/>
            </a:solidFill>
            <a:prstDash val="solid"/>
            <a:tailEnd type="arrow"/>
          </a:ln>
          <a:effectLst/>
        </p:spPr>
      </p:cxnSp>
      <p:cxnSp>
        <p:nvCxnSpPr>
          <p:cNvPr id="59" name="Connettore 2 58"/>
          <p:cNvCxnSpPr/>
          <p:nvPr/>
        </p:nvCxnSpPr>
        <p:spPr>
          <a:xfrm>
            <a:off x="3275856" y="2301765"/>
            <a:ext cx="918102" cy="0"/>
          </a:xfrm>
          <a:prstGeom prst="straightConnector1">
            <a:avLst/>
          </a:prstGeom>
          <a:noFill/>
          <a:ln w="9525" cap="flat" cmpd="sng" algn="ctr">
            <a:solidFill>
              <a:sysClr val="windowText" lastClr="000000"/>
            </a:solidFill>
            <a:prstDash val="solid"/>
            <a:tailEnd type="arrow"/>
          </a:ln>
          <a:effectLst/>
        </p:spPr>
      </p:cxnSp>
      <p:sp>
        <p:nvSpPr>
          <p:cNvPr id="60" name="Freccia in giù 59"/>
          <p:cNvSpPr/>
          <p:nvPr/>
        </p:nvSpPr>
        <p:spPr>
          <a:xfrm rot="10800000">
            <a:off x="2506190" y="4185084"/>
            <a:ext cx="216024" cy="260808"/>
          </a:xfrm>
          <a:prstGeom prst="downArrow">
            <a:avLst/>
          </a:prstGeom>
          <a:solidFill>
            <a:srgbClr val="C00000"/>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algn="ctr">
              <a:defRPr/>
            </a:pPr>
            <a:endParaRPr lang="it-IT" kern="0">
              <a:solidFill>
                <a:sysClr val="window" lastClr="FFFFFF"/>
              </a:solidFill>
              <a:latin typeface="Calibri"/>
            </a:endParaRPr>
          </a:p>
        </p:txBody>
      </p:sp>
    </p:spTree>
    <p:extLst>
      <p:ext uri="{BB962C8B-B14F-4D97-AF65-F5344CB8AC3E}">
        <p14:creationId xmlns:p14="http://schemas.microsoft.com/office/powerpoint/2010/main" val="3508532439"/>
      </p:ext>
    </p:extLst>
  </p:cSld>
  <p:clrMapOvr>
    <a:masterClrMapping/>
  </p:clrMapOvr>
  <p:transition>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egnaposto contenuto 6"/>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Segnaposto numero diapositiva 3"/>
          <p:cNvSpPr>
            <a:spLocks noGrp="1"/>
          </p:cNvSpPr>
          <p:nvPr>
            <p:ph type="sldNum" sz="quarter" idx="12"/>
          </p:nvPr>
        </p:nvSpPr>
        <p:spPr>
          <a:noFill/>
        </p:spPr>
        <p:txBody>
          <a:bodyPr/>
          <a:lstStyle/>
          <a:p>
            <a:fld id="{44D51CE4-1334-479B-8EBA-829382E5D21B}" type="slidenum">
              <a:rPr lang="it-IT" smtClean="0"/>
              <a:pPr/>
              <a:t>16</a:t>
            </a:fld>
            <a:endParaRPr lang="it-IT"/>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graphicEl>
                                              <a:dgm id="{283A5340-7B72-472D-8CAE-225B8D9F0EE5}"/>
                                            </p:graphicEl>
                                          </p:spTgt>
                                        </p:tgtEl>
                                        <p:attrNameLst>
                                          <p:attrName>style.visibility</p:attrName>
                                        </p:attrNameLst>
                                      </p:cBhvr>
                                      <p:to>
                                        <p:strVal val="visible"/>
                                      </p:to>
                                    </p:set>
                                    <p:anim calcmode="lin" valueType="num">
                                      <p:cBhvr>
                                        <p:cTn id="7" dur="500" fill="hold"/>
                                        <p:tgtEl>
                                          <p:spTgt spid="7">
                                            <p:graphicEl>
                                              <a:dgm id="{283A5340-7B72-472D-8CAE-225B8D9F0EE5}"/>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283A5340-7B72-472D-8CAE-225B8D9F0EE5}"/>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283A5340-7B72-472D-8CAE-225B8D9F0EE5}"/>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graphicEl>
                                              <a:dgm id="{AEA3A44E-FE6D-4F9C-B3AA-66A08CDE648A}"/>
                                            </p:graphicEl>
                                          </p:spTgt>
                                        </p:tgtEl>
                                        <p:attrNameLst>
                                          <p:attrName>style.visibility</p:attrName>
                                        </p:attrNameLst>
                                      </p:cBhvr>
                                      <p:to>
                                        <p:strVal val="visible"/>
                                      </p:to>
                                    </p:set>
                                    <p:anim calcmode="lin" valueType="num">
                                      <p:cBhvr>
                                        <p:cTn id="14" dur="500" fill="hold"/>
                                        <p:tgtEl>
                                          <p:spTgt spid="7">
                                            <p:graphicEl>
                                              <a:dgm id="{AEA3A44E-FE6D-4F9C-B3AA-66A08CDE648A}"/>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AEA3A44E-FE6D-4F9C-B3AA-66A08CDE648A}"/>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AEA3A44E-FE6D-4F9C-B3AA-66A08CDE648A}"/>
                                            </p:graphic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7">
                                            <p:graphicEl>
                                              <a:dgm id="{C29DAC6A-832E-44AF-BBD4-EBDCA8A3E87B}"/>
                                            </p:graphicEl>
                                          </p:spTgt>
                                        </p:tgtEl>
                                        <p:attrNameLst>
                                          <p:attrName>style.visibility</p:attrName>
                                        </p:attrNameLst>
                                      </p:cBhvr>
                                      <p:to>
                                        <p:strVal val="visible"/>
                                      </p:to>
                                    </p:set>
                                    <p:anim calcmode="lin" valueType="num">
                                      <p:cBhvr>
                                        <p:cTn id="19" dur="500" fill="hold"/>
                                        <p:tgtEl>
                                          <p:spTgt spid="7">
                                            <p:graphicEl>
                                              <a:dgm id="{C29DAC6A-832E-44AF-BBD4-EBDCA8A3E87B}"/>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C29DAC6A-832E-44AF-BBD4-EBDCA8A3E87B}"/>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C29DAC6A-832E-44AF-BBD4-EBDCA8A3E87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graphicEl>
                                              <a:dgm id="{2666E8DF-A011-4A5E-9B10-3B6203E0C0A9}"/>
                                            </p:graphicEl>
                                          </p:spTgt>
                                        </p:tgtEl>
                                        <p:attrNameLst>
                                          <p:attrName>style.visibility</p:attrName>
                                        </p:attrNameLst>
                                      </p:cBhvr>
                                      <p:to>
                                        <p:strVal val="visible"/>
                                      </p:to>
                                    </p:set>
                                    <p:anim calcmode="lin" valueType="num">
                                      <p:cBhvr>
                                        <p:cTn id="26" dur="500" fill="hold"/>
                                        <p:tgtEl>
                                          <p:spTgt spid="7">
                                            <p:graphicEl>
                                              <a:dgm id="{2666E8DF-A011-4A5E-9B10-3B6203E0C0A9}"/>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2666E8DF-A011-4A5E-9B10-3B6203E0C0A9}"/>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2666E8DF-A011-4A5E-9B10-3B6203E0C0A9}"/>
                                            </p:graphic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7">
                                            <p:graphicEl>
                                              <a:dgm id="{A341B2A3-E3EA-476A-B843-A9BA9D99555B}"/>
                                            </p:graphicEl>
                                          </p:spTgt>
                                        </p:tgtEl>
                                        <p:attrNameLst>
                                          <p:attrName>style.visibility</p:attrName>
                                        </p:attrNameLst>
                                      </p:cBhvr>
                                      <p:to>
                                        <p:strVal val="visible"/>
                                      </p:to>
                                    </p:set>
                                    <p:anim calcmode="lin" valueType="num">
                                      <p:cBhvr>
                                        <p:cTn id="31" dur="500" fill="hold"/>
                                        <p:tgtEl>
                                          <p:spTgt spid="7">
                                            <p:graphicEl>
                                              <a:dgm id="{A341B2A3-E3EA-476A-B843-A9BA9D99555B}"/>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A341B2A3-E3EA-476A-B843-A9BA9D99555B}"/>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A341B2A3-E3EA-476A-B843-A9BA9D99555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7">
                                            <p:graphicEl>
                                              <a:dgm id="{B5929F30-8285-49C5-AEA4-D713CEE6538F}"/>
                                            </p:graphicEl>
                                          </p:spTgt>
                                        </p:tgtEl>
                                        <p:attrNameLst>
                                          <p:attrName>style.visibility</p:attrName>
                                        </p:attrNameLst>
                                      </p:cBhvr>
                                      <p:to>
                                        <p:strVal val="visible"/>
                                      </p:to>
                                    </p:set>
                                    <p:anim calcmode="lin" valueType="num">
                                      <p:cBhvr>
                                        <p:cTn id="38" dur="500" fill="hold"/>
                                        <p:tgtEl>
                                          <p:spTgt spid="7">
                                            <p:graphicEl>
                                              <a:dgm id="{B5929F30-8285-49C5-AEA4-D713CEE6538F}"/>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B5929F30-8285-49C5-AEA4-D713CEE6538F}"/>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B5929F30-8285-49C5-AEA4-D713CEE6538F}"/>
                                            </p:graphicEl>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7">
                                            <p:graphicEl>
                                              <a:dgm id="{F44F1CFC-BA96-441A-A21E-8B1FFFA4ABE8}"/>
                                            </p:graphicEl>
                                          </p:spTgt>
                                        </p:tgtEl>
                                        <p:attrNameLst>
                                          <p:attrName>style.visibility</p:attrName>
                                        </p:attrNameLst>
                                      </p:cBhvr>
                                      <p:to>
                                        <p:strVal val="visible"/>
                                      </p:to>
                                    </p:set>
                                    <p:anim calcmode="lin" valueType="num">
                                      <p:cBhvr>
                                        <p:cTn id="43" dur="500" fill="hold"/>
                                        <p:tgtEl>
                                          <p:spTgt spid="7">
                                            <p:graphicEl>
                                              <a:dgm id="{F44F1CFC-BA96-441A-A21E-8B1FFFA4ABE8}"/>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F44F1CFC-BA96-441A-A21E-8B1FFFA4ABE8}"/>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F44F1CFC-BA96-441A-A21E-8B1FFFA4ABE8}"/>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7">
                                            <p:graphicEl>
                                              <a:dgm id="{77B5241E-FF66-48E2-AFEA-DBDB49504A3B}"/>
                                            </p:graphicEl>
                                          </p:spTgt>
                                        </p:tgtEl>
                                        <p:attrNameLst>
                                          <p:attrName>style.visibility</p:attrName>
                                        </p:attrNameLst>
                                      </p:cBhvr>
                                      <p:to>
                                        <p:strVal val="visible"/>
                                      </p:to>
                                    </p:set>
                                    <p:anim calcmode="lin" valueType="num">
                                      <p:cBhvr>
                                        <p:cTn id="50" dur="500" fill="hold"/>
                                        <p:tgtEl>
                                          <p:spTgt spid="7">
                                            <p:graphicEl>
                                              <a:dgm id="{77B5241E-FF66-48E2-AFEA-DBDB49504A3B}"/>
                                            </p:graphicEl>
                                          </p:spTgt>
                                        </p:tgtEl>
                                        <p:attrNameLst>
                                          <p:attrName>ppt_w</p:attrName>
                                        </p:attrNameLst>
                                      </p:cBhvr>
                                      <p:tavLst>
                                        <p:tav tm="0">
                                          <p:val>
                                            <p:fltVal val="0"/>
                                          </p:val>
                                        </p:tav>
                                        <p:tav tm="100000">
                                          <p:val>
                                            <p:strVal val="#ppt_w"/>
                                          </p:val>
                                        </p:tav>
                                      </p:tavLst>
                                    </p:anim>
                                    <p:anim calcmode="lin" valueType="num">
                                      <p:cBhvr>
                                        <p:cTn id="51" dur="500" fill="hold"/>
                                        <p:tgtEl>
                                          <p:spTgt spid="7">
                                            <p:graphicEl>
                                              <a:dgm id="{77B5241E-FF66-48E2-AFEA-DBDB49504A3B}"/>
                                            </p:graphicEl>
                                          </p:spTgt>
                                        </p:tgtEl>
                                        <p:attrNameLst>
                                          <p:attrName>ppt_h</p:attrName>
                                        </p:attrNameLst>
                                      </p:cBhvr>
                                      <p:tavLst>
                                        <p:tav tm="0">
                                          <p:val>
                                            <p:fltVal val="0"/>
                                          </p:val>
                                        </p:tav>
                                        <p:tav tm="100000">
                                          <p:val>
                                            <p:strVal val="#ppt_h"/>
                                          </p:val>
                                        </p:tav>
                                      </p:tavLst>
                                    </p:anim>
                                    <p:animEffect transition="in" filter="fade">
                                      <p:cBhvr>
                                        <p:cTn id="52" dur="500"/>
                                        <p:tgtEl>
                                          <p:spTgt spid="7">
                                            <p:graphicEl>
                                              <a:dgm id="{77B5241E-FF66-48E2-AFEA-DBDB49504A3B}"/>
                                            </p:graphicEl>
                                          </p:spTgt>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7">
                                            <p:graphicEl>
                                              <a:dgm id="{E2C55430-11FF-4DF2-B7BF-1B7160BB07CF}"/>
                                            </p:graphicEl>
                                          </p:spTgt>
                                        </p:tgtEl>
                                        <p:attrNameLst>
                                          <p:attrName>style.visibility</p:attrName>
                                        </p:attrNameLst>
                                      </p:cBhvr>
                                      <p:to>
                                        <p:strVal val="visible"/>
                                      </p:to>
                                    </p:set>
                                    <p:anim calcmode="lin" valueType="num">
                                      <p:cBhvr>
                                        <p:cTn id="55" dur="500" fill="hold"/>
                                        <p:tgtEl>
                                          <p:spTgt spid="7">
                                            <p:graphicEl>
                                              <a:dgm id="{E2C55430-11FF-4DF2-B7BF-1B7160BB07CF}"/>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E2C55430-11FF-4DF2-B7BF-1B7160BB07CF}"/>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E2C55430-11FF-4DF2-B7BF-1B7160BB07CF}"/>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7">
                                            <p:graphicEl>
                                              <a:dgm id="{5DB67D8D-0440-41A0-B89A-CE390F5D5BA4}"/>
                                            </p:graphicEl>
                                          </p:spTgt>
                                        </p:tgtEl>
                                        <p:attrNameLst>
                                          <p:attrName>style.visibility</p:attrName>
                                        </p:attrNameLst>
                                      </p:cBhvr>
                                      <p:to>
                                        <p:strVal val="visible"/>
                                      </p:to>
                                    </p:set>
                                    <p:anim calcmode="lin" valueType="num">
                                      <p:cBhvr>
                                        <p:cTn id="62" dur="500" fill="hold"/>
                                        <p:tgtEl>
                                          <p:spTgt spid="7">
                                            <p:graphicEl>
                                              <a:dgm id="{5DB67D8D-0440-41A0-B89A-CE390F5D5BA4}"/>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5DB67D8D-0440-41A0-B89A-CE390F5D5BA4}"/>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5DB67D8D-0440-41A0-B89A-CE390F5D5BA4}"/>
                                            </p:graphicEl>
                                          </p:spTgt>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7">
                                            <p:graphicEl>
                                              <a:dgm id="{E7393393-DE29-4563-ABD6-21BB2FA1D52C}"/>
                                            </p:graphicEl>
                                          </p:spTgt>
                                        </p:tgtEl>
                                        <p:attrNameLst>
                                          <p:attrName>style.visibility</p:attrName>
                                        </p:attrNameLst>
                                      </p:cBhvr>
                                      <p:to>
                                        <p:strVal val="visible"/>
                                      </p:to>
                                    </p:set>
                                    <p:anim calcmode="lin" valueType="num">
                                      <p:cBhvr>
                                        <p:cTn id="67" dur="500" fill="hold"/>
                                        <p:tgtEl>
                                          <p:spTgt spid="7">
                                            <p:graphicEl>
                                              <a:dgm id="{E7393393-DE29-4563-ABD6-21BB2FA1D52C}"/>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E7393393-DE29-4563-ABD6-21BB2FA1D52C}"/>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E7393393-DE29-4563-ABD6-21BB2FA1D52C}"/>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7">
                                            <p:graphicEl>
                                              <a:dgm id="{18038008-6E2F-476D-9AA7-C18C7B569E71}"/>
                                            </p:graphicEl>
                                          </p:spTgt>
                                        </p:tgtEl>
                                        <p:attrNameLst>
                                          <p:attrName>style.visibility</p:attrName>
                                        </p:attrNameLst>
                                      </p:cBhvr>
                                      <p:to>
                                        <p:strVal val="visible"/>
                                      </p:to>
                                    </p:set>
                                    <p:anim calcmode="lin" valueType="num">
                                      <p:cBhvr>
                                        <p:cTn id="74" dur="500" fill="hold"/>
                                        <p:tgtEl>
                                          <p:spTgt spid="7">
                                            <p:graphicEl>
                                              <a:dgm id="{18038008-6E2F-476D-9AA7-C18C7B569E71}"/>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18038008-6E2F-476D-9AA7-C18C7B569E71}"/>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18038008-6E2F-476D-9AA7-C18C7B569E71}"/>
                                            </p:graphicEl>
                                          </p:spTgt>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7">
                                            <p:graphicEl>
                                              <a:dgm id="{B07402BC-A4B9-4F6F-A1C7-38179F662120}"/>
                                            </p:graphicEl>
                                          </p:spTgt>
                                        </p:tgtEl>
                                        <p:attrNameLst>
                                          <p:attrName>style.visibility</p:attrName>
                                        </p:attrNameLst>
                                      </p:cBhvr>
                                      <p:to>
                                        <p:strVal val="visible"/>
                                      </p:to>
                                    </p:set>
                                    <p:anim calcmode="lin" valueType="num">
                                      <p:cBhvr>
                                        <p:cTn id="79" dur="500" fill="hold"/>
                                        <p:tgtEl>
                                          <p:spTgt spid="7">
                                            <p:graphicEl>
                                              <a:dgm id="{B07402BC-A4B9-4F6F-A1C7-38179F662120}"/>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B07402BC-A4B9-4F6F-A1C7-38179F662120}"/>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B07402BC-A4B9-4F6F-A1C7-38179F662120}"/>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7">
                                            <p:graphicEl>
                                              <a:dgm id="{AA3FB675-44DC-43F5-BBAA-FB0321480B44}"/>
                                            </p:graphicEl>
                                          </p:spTgt>
                                        </p:tgtEl>
                                        <p:attrNameLst>
                                          <p:attrName>style.visibility</p:attrName>
                                        </p:attrNameLst>
                                      </p:cBhvr>
                                      <p:to>
                                        <p:strVal val="visible"/>
                                      </p:to>
                                    </p:set>
                                    <p:anim calcmode="lin" valueType="num">
                                      <p:cBhvr>
                                        <p:cTn id="86" dur="500" fill="hold"/>
                                        <p:tgtEl>
                                          <p:spTgt spid="7">
                                            <p:graphicEl>
                                              <a:dgm id="{AA3FB675-44DC-43F5-BBAA-FB0321480B44}"/>
                                            </p:graphicEl>
                                          </p:spTgt>
                                        </p:tgtEl>
                                        <p:attrNameLst>
                                          <p:attrName>ppt_w</p:attrName>
                                        </p:attrNameLst>
                                      </p:cBhvr>
                                      <p:tavLst>
                                        <p:tav tm="0">
                                          <p:val>
                                            <p:fltVal val="0"/>
                                          </p:val>
                                        </p:tav>
                                        <p:tav tm="100000">
                                          <p:val>
                                            <p:strVal val="#ppt_w"/>
                                          </p:val>
                                        </p:tav>
                                      </p:tavLst>
                                    </p:anim>
                                    <p:anim calcmode="lin" valueType="num">
                                      <p:cBhvr>
                                        <p:cTn id="87" dur="500" fill="hold"/>
                                        <p:tgtEl>
                                          <p:spTgt spid="7">
                                            <p:graphicEl>
                                              <a:dgm id="{AA3FB675-44DC-43F5-BBAA-FB0321480B44}"/>
                                            </p:graphicEl>
                                          </p:spTgt>
                                        </p:tgtEl>
                                        <p:attrNameLst>
                                          <p:attrName>ppt_h</p:attrName>
                                        </p:attrNameLst>
                                      </p:cBhvr>
                                      <p:tavLst>
                                        <p:tav tm="0">
                                          <p:val>
                                            <p:fltVal val="0"/>
                                          </p:val>
                                        </p:tav>
                                        <p:tav tm="100000">
                                          <p:val>
                                            <p:strVal val="#ppt_h"/>
                                          </p:val>
                                        </p:tav>
                                      </p:tavLst>
                                    </p:anim>
                                    <p:animEffect transition="in" filter="fade">
                                      <p:cBhvr>
                                        <p:cTn id="88" dur="500"/>
                                        <p:tgtEl>
                                          <p:spTgt spid="7">
                                            <p:graphicEl>
                                              <a:dgm id="{AA3FB675-44DC-43F5-BBAA-FB0321480B44}"/>
                                            </p:graphicEl>
                                          </p:spTgt>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7">
                                            <p:graphicEl>
                                              <a:dgm id="{533082B6-2853-4F1C-9BA2-D3BA81715921}"/>
                                            </p:graphicEl>
                                          </p:spTgt>
                                        </p:tgtEl>
                                        <p:attrNameLst>
                                          <p:attrName>style.visibility</p:attrName>
                                        </p:attrNameLst>
                                      </p:cBhvr>
                                      <p:to>
                                        <p:strVal val="visible"/>
                                      </p:to>
                                    </p:set>
                                    <p:anim calcmode="lin" valueType="num">
                                      <p:cBhvr>
                                        <p:cTn id="91" dur="500" fill="hold"/>
                                        <p:tgtEl>
                                          <p:spTgt spid="7">
                                            <p:graphicEl>
                                              <a:dgm id="{533082B6-2853-4F1C-9BA2-D3BA81715921}"/>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533082B6-2853-4F1C-9BA2-D3BA81715921}"/>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533082B6-2853-4F1C-9BA2-D3BA817159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ccia a destra 3"/>
          <p:cNvSpPr/>
          <p:nvPr/>
        </p:nvSpPr>
        <p:spPr>
          <a:xfrm>
            <a:off x="3185478" y="5152921"/>
            <a:ext cx="216024" cy="162018"/>
          </a:xfrm>
          <a:prstGeom prst="rightArrow">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3185478" y="5372920"/>
            <a:ext cx="216024" cy="162018"/>
          </a:xfrm>
          <a:prstGeom prst="rightArrow">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1531529" y="5314939"/>
            <a:ext cx="1782860" cy="253916"/>
          </a:xfrm>
          <a:prstGeom prst="rect">
            <a:avLst/>
          </a:prstGeom>
          <a:noFill/>
        </p:spPr>
        <p:txBody>
          <a:bodyPr wrap="none" rtlCol="0">
            <a:spAutoFit/>
          </a:bodyPr>
          <a:lstStyle/>
          <a:p>
            <a:r>
              <a:rPr lang="it-IT" sz="1050" dirty="0">
                <a:solidFill>
                  <a:srgbClr val="FF0000"/>
                </a:solidFill>
              </a:rPr>
              <a:t>Percorso per spazio calmo</a:t>
            </a:r>
          </a:p>
        </p:txBody>
      </p:sp>
      <p:sp>
        <p:nvSpPr>
          <p:cNvPr id="10" name="CasellaDiTesto 9"/>
          <p:cNvSpPr txBox="1"/>
          <p:nvPr/>
        </p:nvSpPr>
        <p:spPr>
          <a:xfrm>
            <a:off x="1897879" y="5118513"/>
            <a:ext cx="1362874" cy="253916"/>
          </a:xfrm>
          <a:prstGeom prst="rect">
            <a:avLst/>
          </a:prstGeom>
          <a:noFill/>
        </p:spPr>
        <p:txBody>
          <a:bodyPr wrap="none" rtlCol="0">
            <a:spAutoFit/>
          </a:bodyPr>
          <a:lstStyle/>
          <a:p>
            <a:r>
              <a:rPr lang="it-IT" sz="1050" dirty="0">
                <a:solidFill>
                  <a:srgbClr val="FF0000"/>
                </a:solidFill>
              </a:rPr>
              <a:t>Percorso per esodo</a:t>
            </a:r>
          </a:p>
        </p:txBody>
      </p:sp>
      <p:sp>
        <p:nvSpPr>
          <p:cNvPr id="12" name="CasellaDiTesto 11"/>
          <p:cNvSpPr txBox="1"/>
          <p:nvPr/>
        </p:nvSpPr>
        <p:spPr>
          <a:xfrm>
            <a:off x="5280638" y="1538791"/>
            <a:ext cx="484428" cy="253916"/>
          </a:xfrm>
          <a:prstGeom prst="rect">
            <a:avLst/>
          </a:prstGeom>
          <a:noFill/>
        </p:spPr>
        <p:txBody>
          <a:bodyPr wrap="none" rtlCol="0">
            <a:spAutoFit/>
          </a:bodyPr>
          <a:lstStyle/>
          <a:p>
            <a:pPr algn="ctr"/>
            <a:r>
              <a:rPr lang="it-IT" sz="1050" dirty="0">
                <a:solidFill>
                  <a:schemeClr val="bg1"/>
                </a:solidFill>
              </a:rPr>
              <a:t>Filtro</a:t>
            </a:r>
          </a:p>
        </p:txBody>
      </p:sp>
      <p:cxnSp>
        <p:nvCxnSpPr>
          <p:cNvPr id="14" name="Connettore 4 13"/>
          <p:cNvCxnSpPr/>
          <p:nvPr/>
        </p:nvCxnSpPr>
        <p:spPr>
          <a:xfrm rot="5400000" flipH="1" flipV="1">
            <a:off x="5380070" y="1910104"/>
            <a:ext cx="283259" cy="2303"/>
          </a:xfrm>
          <a:prstGeom prst="bentConnector3">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5932956" y="1538792"/>
            <a:ext cx="995786" cy="253916"/>
          </a:xfrm>
          <a:prstGeom prst="rect">
            <a:avLst/>
          </a:prstGeom>
          <a:noFill/>
        </p:spPr>
        <p:txBody>
          <a:bodyPr wrap="none" rtlCol="0">
            <a:spAutoFit/>
          </a:bodyPr>
          <a:lstStyle/>
          <a:p>
            <a:pPr algn="ctr"/>
            <a:r>
              <a:rPr lang="it-IT" sz="1050" dirty="0">
                <a:solidFill>
                  <a:schemeClr val="bg1"/>
                </a:solidFill>
              </a:rPr>
              <a:t>Spazio calmo</a:t>
            </a:r>
          </a:p>
        </p:txBody>
      </p:sp>
      <p:cxnSp>
        <p:nvCxnSpPr>
          <p:cNvPr id="18" name="Connettore 2 17"/>
          <p:cNvCxnSpPr>
            <a:cxnSpLocks/>
            <a:endCxn id="17" idx="2"/>
          </p:cNvCxnSpPr>
          <p:nvPr/>
        </p:nvCxnSpPr>
        <p:spPr>
          <a:xfrm flipV="1">
            <a:off x="6212517" y="1792708"/>
            <a:ext cx="218332" cy="11854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4609249" y="3483007"/>
            <a:ext cx="1252267" cy="253916"/>
          </a:xfrm>
          <a:prstGeom prst="rect">
            <a:avLst/>
          </a:prstGeom>
          <a:noFill/>
        </p:spPr>
        <p:txBody>
          <a:bodyPr wrap="none" rtlCol="0">
            <a:spAutoFit/>
          </a:bodyPr>
          <a:lstStyle/>
          <a:p>
            <a:pPr algn="ctr"/>
            <a:r>
              <a:rPr lang="it-IT" sz="1050" dirty="0">
                <a:solidFill>
                  <a:schemeClr val="bg1"/>
                </a:solidFill>
              </a:rPr>
              <a:t>Scala antincendio</a:t>
            </a:r>
          </a:p>
        </p:txBody>
      </p:sp>
      <p:cxnSp>
        <p:nvCxnSpPr>
          <p:cNvPr id="21" name="Connettore 2 20"/>
          <p:cNvCxnSpPr>
            <a:cxnSpLocks/>
            <a:endCxn id="20" idx="0"/>
          </p:cNvCxnSpPr>
          <p:nvPr/>
        </p:nvCxnSpPr>
        <p:spPr>
          <a:xfrm flipH="1">
            <a:off x="5235383" y="3104965"/>
            <a:ext cx="230609" cy="3780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8AF10871-0728-4E75-A7BE-C7869D0316EF}"/>
              </a:ext>
            </a:extLst>
          </p:cNvPr>
          <p:cNvPicPr>
            <a:picLocks noChangeAspect="1"/>
          </p:cNvPicPr>
          <p:nvPr/>
        </p:nvPicPr>
        <p:blipFill>
          <a:blip r:embed="rId2"/>
          <a:stretch>
            <a:fillRect/>
          </a:stretch>
        </p:blipFill>
        <p:spPr>
          <a:xfrm>
            <a:off x="2310107" y="1207000"/>
            <a:ext cx="4165125" cy="3116381"/>
          </a:xfrm>
          <a:prstGeom prst="rect">
            <a:avLst/>
          </a:prstGeom>
        </p:spPr>
      </p:pic>
      <p:pic>
        <p:nvPicPr>
          <p:cNvPr id="5" name="Picture 6" descr="Cartelli in plexiglas Gamma 1 - Portatori handicap - toilette disabili">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5954" y="1430779"/>
            <a:ext cx="207658" cy="2076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encrypted-tbn1.gstatic.com/images?q=tbn:ANd9GcSElHc2osdlK4OH84xfEI99LN0E2sLhrbd9srm85K5vQB5Z4jd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4205" y="1661612"/>
            <a:ext cx="216024" cy="2160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artelli in plexiglas Gamma 1 - Portatori handicap - toilette disabili">
            <a:hlinkClick r:id="rId3"/>
            <a:extLst>
              <a:ext uri="{FF2B5EF4-FFF2-40B4-BE49-F238E27FC236}">
                <a16:creationId xmlns:a16="http://schemas.microsoft.com/office/drawing/2014/main" id="{189463A7-201A-48BA-9548-28CA9B1420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997" y="2054754"/>
            <a:ext cx="207658" cy="20765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nettore diritto 14">
            <a:extLst>
              <a:ext uri="{FF2B5EF4-FFF2-40B4-BE49-F238E27FC236}">
                <a16:creationId xmlns:a16="http://schemas.microsoft.com/office/drawing/2014/main" id="{9A807862-F52C-4F39-B872-371C047A692B}"/>
              </a:ext>
            </a:extLst>
          </p:cNvPr>
          <p:cNvCxnSpPr/>
          <p:nvPr/>
        </p:nvCxnSpPr>
        <p:spPr>
          <a:xfrm>
            <a:off x="2730247" y="2395643"/>
            <a:ext cx="0" cy="246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E913BA45-54B5-44D0-AC33-83CF13C23953}"/>
              </a:ext>
            </a:extLst>
          </p:cNvPr>
          <p:cNvCxnSpPr/>
          <p:nvPr/>
        </p:nvCxnSpPr>
        <p:spPr>
          <a:xfrm>
            <a:off x="3028950" y="2235708"/>
            <a:ext cx="0" cy="246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F80A7415-B313-4398-A13C-A4D7C666E758}"/>
              </a:ext>
            </a:extLst>
          </p:cNvPr>
          <p:cNvCxnSpPr>
            <a:cxnSpLocks/>
          </p:cNvCxnSpPr>
          <p:nvPr/>
        </p:nvCxnSpPr>
        <p:spPr>
          <a:xfrm flipH="1">
            <a:off x="2730247" y="2235708"/>
            <a:ext cx="298704" cy="159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0037CE66-2718-4655-B111-0B0838426E3E}"/>
              </a:ext>
            </a:extLst>
          </p:cNvPr>
          <p:cNvCxnSpPr>
            <a:cxnSpLocks/>
          </p:cNvCxnSpPr>
          <p:nvPr/>
        </p:nvCxnSpPr>
        <p:spPr>
          <a:xfrm flipH="1">
            <a:off x="2730247" y="2482596"/>
            <a:ext cx="298704" cy="159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00C4A590-37DC-47FD-AF65-088CDB385C64}"/>
              </a:ext>
            </a:extLst>
          </p:cNvPr>
          <p:cNvCxnSpPr/>
          <p:nvPr/>
        </p:nvCxnSpPr>
        <p:spPr>
          <a:xfrm flipH="1" flipV="1">
            <a:off x="1831086" y="2052885"/>
            <a:ext cx="1048513" cy="34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F9797EB1-5B66-43A2-BB67-E21D79F36642}"/>
              </a:ext>
            </a:extLst>
          </p:cNvPr>
          <p:cNvSpPr txBox="1"/>
          <p:nvPr/>
        </p:nvSpPr>
        <p:spPr>
          <a:xfrm>
            <a:off x="629980" y="1797682"/>
            <a:ext cx="2121093" cy="369332"/>
          </a:xfrm>
          <a:prstGeom prst="rect">
            <a:avLst/>
          </a:prstGeom>
          <a:noFill/>
        </p:spPr>
        <p:txBody>
          <a:bodyPr wrap="none" rtlCol="0">
            <a:spAutoFit/>
          </a:bodyPr>
          <a:lstStyle/>
          <a:p>
            <a:r>
              <a:rPr lang="it-IT" dirty="0"/>
              <a:t>apertura aerazione</a:t>
            </a:r>
          </a:p>
        </p:txBody>
      </p:sp>
      <p:sp>
        <p:nvSpPr>
          <p:cNvPr id="34" name="CasellaDiTesto 33">
            <a:extLst>
              <a:ext uri="{FF2B5EF4-FFF2-40B4-BE49-F238E27FC236}">
                <a16:creationId xmlns:a16="http://schemas.microsoft.com/office/drawing/2014/main" id="{B7B96D76-8063-4BD8-8208-ABF03571E13C}"/>
              </a:ext>
            </a:extLst>
          </p:cNvPr>
          <p:cNvSpPr txBox="1"/>
          <p:nvPr/>
        </p:nvSpPr>
        <p:spPr>
          <a:xfrm>
            <a:off x="708700" y="2555577"/>
            <a:ext cx="1479892" cy="369332"/>
          </a:xfrm>
          <a:prstGeom prst="rect">
            <a:avLst/>
          </a:prstGeom>
          <a:noFill/>
        </p:spPr>
        <p:txBody>
          <a:bodyPr wrap="none" rtlCol="0">
            <a:spAutoFit/>
          </a:bodyPr>
          <a:lstStyle/>
          <a:p>
            <a:r>
              <a:rPr lang="it-IT" dirty="0"/>
              <a:t>strutture REI</a:t>
            </a:r>
          </a:p>
        </p:txBody>
      </p:sp>
      <p:cxnSp>
        <p:nvCxnSpPr>
          <p:cNvPr id="36" name="Connettore 2 35">
            <a:extLst>
              <a:ext uri="{FF2B5EF4-FFF2-40B4-BE49-F238E27FC236}">
                <a16:creationId xmlns:a16="http://schemas.microsoft.com/office/drawing/2014/main" id="{75D7FAA8-7833-4C55-9B18-27CF5739E64B}"/>
              </a:ext>
            </a:extLst>
          </p:cNvPr>
          <p:cNvCxnSpPr>
            <a:cxnSpLocks/>
            <a:endCxn id="34" idx="3"/>
          </p:cNvCxnSpPr>
          <p:nvPr/>
        </p:nvCxnSpPr>
        <p:spPr>
          <a:xfrm flipH="1" flipV="1">
            <a:off x="2188592" y="2740243"/>
            <a:ext cx="1139064" cy="434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3F2D6089-F921-443F-A041-057BA7EA05A7}"/>
              </a:ext>
            </a:extLst>
          </p:cNvPr>
          <p:cNvCxnSpPr>
            <a:cxnSpLocks/>
            <a:endCxn id="34" idx="3"/>
          </p:cNvCxnSpPr>
          <p:nvPr/>
        </p:nvCxnSpPr>
        <p:spPr>
          <a:xfrm flipH="1" flipV="1">
            <a:off x="2188592" y="2740243"/>
            <a:ext cx="472312" cy="107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93C4FD5C-09D6-4F57-B671-3007BD05EC23}"/>
              </a:ext>
            </a:extLst>
          </p:cNvPr>
          <p:cNvCxnSpPr>
            <a:cxnSpLocks/>
            <a:endCxn id="34" idx="3"/>
          </p:cNvCxnSpPr>
          <p:nvPr/>
        </p:nvCxnSpPr>
        <p:spPr>
          <a:xfrm flipH="1">
            <a:off x="2188592" y="2414652"/>
            <a:ext cx="1501012" cy="325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5" name="Immagine 44">
            <a:extLst>
              <a:ext uri="{FF2B5EF4-FFF2-40B4-BE49-F238E27FC236}">
                <a16:creationId xmlns:a16="http://schemas.microsoft.com/office/drawing/2014/main" id="{65CF46D8-8182-45A9-8E65-776FACCAD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46" name="Segnaposto piè di pagina 5">
            <a:extLst>
              <a:ext uri="{FF2B5EF4-FFF2-40B4-BE49-F238E27FC236}">
                <a16:creationId xmlns:a16="http://schemas.microsoft.com/office/drawing/2014/main" id="{0C7E15B6-7E10-447E-8F85-382011791C37}"/>
              </a:ext>
            </a:extLst>
          </p:cNvPr>
          <p:cNvSpPr>
            <a:spLocks noGrp="1"/>
          </p:cNvSpPr>
          <p:nvPr>
            <p:ph type="ftr" sz="quarter" idx="11"/>
          </p:nvPr>
        </p:nvSpPr>
        <p:spPr>
          <a:xfrm>
            <a:off x="3028950" y="5624513"/>
            <a:ext cx="3086100" cy="273844"/>
          </a:xfrm>
        </p:spPr>
        <p:txBody>
          <a:bodyPr/>
          <a:lstStyle/>
          <a:p>
            <a:r>
              <a:rPr lang="it-IT"/>
              <a:t>Comando Provinciale dei Vigili del Fuoco di Caserta  </a:t>
            </a:r>
          </a:p>
        </p:txBody>
      </p:sp>
    </p:spTree>
    <p:extLst>
      <p:ext uri="{BB962C8B-B14F-4D97-AF65-F5344CB8AC3E}">
        <p14:creationId xmlns:p14="http://schemas.microsoft.com/office/powerpoint/2010/main" val="3879275130"/>
      </p:ext>
    </p:extLst>
  </p:cSld>
  <p:clrMapOvr>
    <a:masterClrMapping/>
  </p:clrMapOvr>
  <p:transition>
    <p:wedg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4E9EF4B-677E-41C0-BB09-703BC3570FE0}"/>
              </a:ext>
            </a:extLst>
          </p:cNvPr>
          <p:cNvPicPr>
            <a:picLocks noChangeAspect="1"/>
          </p:cNvPicPr>
          <p:nvPr/>
        </p:nvPicPr>
        <p:blipFill>
          <a:blip r:embed="rId2"/>
          <a:stretch>
            <a:fillRect/>
          </a:stretch>
        </p:blipFill>
        <p:spPr>
          <a:xfrm>
            <a:off x="489109" y="1035588"/>
            <a:ext cx="8020367" cy="4588925"/>
          </a:xfrm>
          <a:prstGeom prst="rect">
            <a:avLst/>
          </a:prstGeom>
        </p:spPr>
      </p:pic>
      <p:pic>
        <p:nvPicPr>
          <p:cNvPr id="4" name="Immagine 3">
            <a:extLst>
              <a:ext uri="{FF2B5EF4-FFF2-40B4-BE49-F238E27FC236}">
                <a16:creationId xmlns:a16="http://schemas.microsoft.com/office/drawing/2014/main" id="{C98521AF-F179-4241-9712-F93E6725B3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939046E8-14EF-42C8-946D-AAD36A30F952}"/>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171588946"/>
      </p:ext>
    </p:extLst>
  </p:cSld>
  <p:clrMapOvr>
    <a:masterClrMapping/>
  </p:clrMapOvr>
  <p:transition>
    <p:wedg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0048E50-8EA0-4878-AB4E-62A6E39BB7E8}"/>
              </a:ext>
            </a:extLst>
          </p:cNvPr>
          <p:cNvPicPr>
            <a:picLocks noChangeAspect="1"/>
          </p:cNvPicPr>
          <p:nvPr/>
        </p:nvPicPr>
        <p:blipFill>
          <a:blip r:embed="rId2"/>
          <a:stretch>
            <a:fillRect/>
          </a:stretch>
        </p:blipFill>
        <p:spPr>
          <a:xfrm>
            <a:off x="727375" y="959644"/>
            <a:ext cx="7689250" cy="4579992"/>
          </a:xfrm>
          <a:prstGeom prst="rect">
            <a:avLst/>
          </a:prstGeom>
        </p:spPr>
      </p:pic>
      <p:pic>
        <p:nvPicPr>
          <p:cNvPr id="4" name="Immagine 3">
            <a:extLst>
              <a:ext uri="{FF2B5EF4-FFF2-40B4-BE49-F238E27FC236}">
                <a16:creationId xmlns:a16="http://schemas.microsoft.com/office/drawing/2014/main" id="{646DFB34-386E-4E91-AD7A-403F7CC41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BD85E7AE-9DD3-45FF-826E-9703629313DF}"/>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166243211"/>
      </p:ext>
    </p:extLst>
  </p:cSld>
  <p:clrMapOvr>
    <a:masterClrMapping/>
  </p:clrMapOvr>
  <p:transition>
    <p:wedg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88A79F9-0473-4244-8BCE-C04FF2E0CD7B}"/>
              </a:ext>
            </a:extLst>
          </p:cNvPr>
          <p:cNvPicPr>
            <a:picLocks noChangeAspect="1"/>
          </p:cNvPicPr>
          <p:nvPr/>
        </p:nvPicPr>
        <p:blipFill>
          <a:blip r:embed="rId2"/>
          <a:stretch>
            <a:fillRect/>
          </a:stretch>
        </p:blipFill>
        <p:spPr>
          <a:xfrm>
            <a:off x="655255" y="959644"/>
            <a:ext cx="7833490" cy="4524604"/>
          </a:xfrm>
          <a:prstGeom prst="rect">
            <a:avLst/>
          </a:prstGeom>
        </p:spPr>
      </p:pic>
      <p:pic>
        <p:nvPicPr>
          <p:cNvPr id="4" name="Immagine 3">
            <a:extLst>
              <a:ext uri="{FF2B5EF4-FFF2-40B4-BE49-F238E27FC236}">
                <a16:creationId xmlns:a16="http://schemas.microsoft.com/office/drawing/2014/main" id="{2B05EEED-6DE1-4D59-91DF-30208FEF0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F928ECFF-95A8-48CB-82E6-DD5F78DD1BF5}"/>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2662289954"/>
      </p:ext>
    </p:extLst>
  </p:cSld>
  <p:clrMapOvr>
    <a:masterClrMapping/>
  </p:clrMapOvr>
  <p:transition>
    <p:wedg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0948CD-0614-430E-8FD0-494BAE847DE7}"/>
              </a:ext>
            </a:extLst>
          </p:cNvPr>
          <p:cNvPicPr>
            <a:picLocks noChangeAspect="1"/>
          </p:cNvPicPr>
          <p:nvPr/>
        </p:nvPicPr>
        <p:blipFill>
          <a:blip r:embed="rId2"/>
          <a:stretch>
            <a:fillRect/>
          </a:stretch>
        </p:blipFill>
        <p:spPr>
          <a:xfrm>
            <a:off x="160531" y="2022284"/>
            <a:ext cx="8835896" cy="2817564"/>
          </a:xfrm>
          <a:prstGeom prst="rect">
            <a:avLst/>
          </a:prstGeom>
        </p:spPr>
      </p:pic>
      <p:pic>
        <p:nvPicPr>
          <p:cNvPr id="4" name="Immagine 3">
            <a:extLst>
              <a:ext uri="{FF2B5EF4-FFF2-40B4-BE49-F238E27FC236}">
                <a16:creationId xmlns:a16="http://schemas.microsoft.com/office/drawing/2014/main" id="{BFC4B731-172D-4A85-94F3-8F07727D5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B8D6D9B8-EADD-463E-8BCB-1C4634D8F82F}"/>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2242770832"/>
      </p:ext>
    </p:extLst>
  </p:cSld>
  <p:clrMapOvr>
    <a:masterClrMapping/>
  </p:clrMapOvr>
  <p:transition>
    <p:wedg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1545B5E-3B50-4707-BCA1-9EC9C60FAE34}"/>
              </a:ext>
            </a:extLst>
          </p:cNvPr>
          <p:cNvPicPr>
            <a:picLocks noChangeAspect="1"/>
          </p:cNvPicPr>
          <p:nvPr/>
        </p:nvPicPr>
        <p:blipFill>
          <a:blip r:embed="rId2"/>
          <a:stretch>
            <a:fillRect/>
          </a:stretch>
        </p:blipFill>
        <p:spPr>
          <a:xfrm>
            <a:off x="966731" y="1008025"/>
            <a:ext cx="7353758" cy="4616488"/>
          </a:xfrm>
          <a:prstGeom prst="rect">
            <a:avLst/>
          </a:prstGeom>
        </p:spPr>
      </p:pic>
      <p:pic>
        <p:nvPicPr>
          <p:cNvPr id="4" name="Immagine 3">
            <a:extLst>
              <a:ext uri="{FF2B5EF4-FFF2-40B4-BE49-F238E27FC236}">
                <a16:creationId xmlns:a16="http://schemas.microsoft.com/office/drawing/2014/main" id="{6219647E-69F9-418B-A100-910DDD86B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BBDE744D-E813-4AE3-82CB-980F6A8D9BED}"/>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0392245"/>
      </p:ext>
    </p:extLst>
  </p:cSld>
  <p:clrMapOvr>
    <a:masterClrMapping/>
  </p:clrMapOvr>
  <p:transition>
    <p:wedg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9317D7-C664-4E41-91D5-E9013C09C8EF}"/>
              </a:ext>
            </a:extLst>
          </p:cNvPr>
          <p:cNvPicPr>
            <a:picLocks noChangeAspect="1"/>
          </p:cNvPicPr>
          <p:nvPr/>
        </p:nvPicPr>
        <p:blipFill>
          <a:blip r:embed="rId2"/>
          <a:stretch>
            <a:fillRect/>
          </a:stretch>
        </p:blipFill>
        <p:spPr>
          <a:xfrm>
            <a:off x="726839" y="1030766"/>
            <a:ext cx="7254881" cy="4524884"/>
          </a:xfrm>
          <a:prstGeom prst="rect">
            <a:avLst/>
          </a:prstGeom>
        </p:spPr>
      </p:pic>
      <p:pic>
        <p:nvPicPr>
          <p:cNvPr id="4" name="Immagine 3">
            <a:extLst>
              <a:ext uri="{FF2B5EF4-FFF2-40B4-BE49-F238E27FC236}">
                <a16:creationId xmlns:a16="http://schemas.microsoft.com/office/drawing/2014/main" id="{E7E615C9-C016-4568-9DC6-3E247F904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78CBDCD1-ACCE-4E66-98A7-8FB5E97FD904}"/>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2542005142"/>
      </p:ext>
    </p:extLst>
  </p:cSld>
  <p:clrMapOvr>
    <a:masterClrMapping/>
  </p:clrMapOvr>
  <p:transition>
    <p:wedg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6FEFBEB-CA2E-4EED-92CF-E2F6962B1494}"/>
              </a:ext>
            </a:extLst>
          </p:cNvPr>
          <p:cNvPicPr>
            <a:picLocks noChangeAspect="1"/>
          </p:cNvPicPr>
          <p:nvPr/>
        </p:nvPicPr>
        <p:blipFill>
          <a:blip r:embed="rId2"/>
          <a:stretch>
            <a:fillRect/>
          </a:stretch>
        </p:blipFill>
        <p:spPr>
          <a:xfrm>
            <a:off x="585181" y="1137555"/>
            <a:ext cx="7973638" cy="4486958"/>
          </a:xfrm>
          <a:prstGeom prst="rect">
            <a:avLst/>
          </a:prstGeom>
        </p:spPr>
      </p:pic>
      <p:pic>
        <p:nvPicPr>
          <p:cNvPr id="4" name="Immagine 3">
            <a:extLst>
              <a:ext uri="{FF2B5EF4-FFF2-40B4-BE49-F238E27FC236}">
                <a16:creationId xmlns:a16="http://schemas.microsoft.com/office/drawing/2014/main" id="{3127C941-60F9-4DD4-94B7-DA23303F8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D1182080-B2F3-4549-8687-3CB4F6C579AC}"/>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1601654883"/>
      </p:ext>
    </p:extLst>
  </p:cSld>
  <p:clrMapOvr>
    <a:masterClrMapping/>
  </p:clrMapOvr>
  <p:transition>
    <p:wedg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513A559-B896-43C0-B8D2-BD437B6F672E}"/>
              </a:ext>
            </a:extLst>
          </p:cNvPr>
          <p:cNvPicPr>
            <a:picLocks noChangeAspect="1"/>
          </p:cNvPicPr>
          <p:nvPr/>
        </p:nvPicPr>
        <p:blipFill>
          <a:blip r:embed="rId2"/>
          <a:stretch>
            <a:fillRect/>
          </a:stretch>
        </p:blipFill>
        <p:spPr>
          <a:xfrm>
            <a:off x="174862" y="1774404"/>
            <a:ext cx="8783297" cy="3305060"/>
          </a:xfrm>
          <a:prstGeom prst="rect">
            <a:avLst/>
          </a:prstGeom>
        </p:spPr>
      </p:pic>
      <p:pic>
        <p:nvPicPr>
          <p:cNvPr id="4" name="Immagine 3">
            <a:extLst>
              <a:ext uri="{FF2B5EF4-FFF2-40B4-BE49-F238E27FC236}">
                <a16:creationId xmlns:a16="http://schemas.microsoft.com/office/drawing/2014/main" id="{13F25DCE-5446-49F3-B212-A75CD00EF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99B2DDCB-209C-419A-BD29-8E074EA8F2C7}"/>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864787169"/>
      </p:ext>
    </p:extLst>
  </p:cSld>
  <p:clrMapOvr>
    <a:masterClrMapping/>
  </p:clrMapOvr>
  <p:transition>
    <p:wedg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788EE2F-F60A-42B9-A81E-125FE76937A2}"/>
              </a:ext>
            </a:extLst>
          </p:cNvPr>
          <p:cNvPicPr>
            <a:picLocks noChangeAspect="1"/>
          </p:cNvPicPr>
          <p:nvPr/>
        </p:nvPicPr>
        <p:blipFill>
          <a:blip r:embed="rId2"/>
          <a:stretch>
            <a:fillRect/>
          </a:stretch>
        </p:blipFill>
        <p:spPr>
          <a:xfrm>
            <a:off x="743248" y="1171231"/>
            <a:ext cx="7445039" cy="4390250"/>
          </a:xfrm>
          <a:prstGeom prst="rect">
            <a:avLst/>
          </a:prstGeom>
        </p:spPr>
      </p:pic>
      <p:pic>
        <p:nvPicPr>
          <p:cNvPr id="4" name="Immagine 3">
            <a:extLst>
              <a:ext uri="{FF2B5EF4-FFF2-40B4-BE49-F238E27FC236}">
                <a16:creationId xmlns:a16="http://schemas.microsoft.com/office/drawing/2014/main" id="{6BE6A2E9-DA3F-4B62-B8CF-051B33A7A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281F4BEF-F7F1-40DB-8FC9-BE047385FFF7}"/>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2664356731"/>
      </p:ext>
    </p:extLst>
  </p:cSld>
  <p:clrMapOvr>
    <a:masterClrMapping/>
  </p:clrMapOvr>
  <p:transition>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egnaposto contenuto 6"/>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1" name="Segnaposto numero diapositiva 3"/>
          <p:cNvSpPr>
            <a:spLocks noGrp="1"/>
          </p:cNvSpPr>
          <p:nvPr>
            <p:ph type="sldNum" sz="quarter" idx="12"/>
          </p:nvPr>
        </p:nvSpPr>
        <p:spPr>
          <a:noFill/>
        </p:spPr>
        <p:txBody>
          <a:bodyPr/>
          <a:lstStyle/>
          <a:p>
            <a:fld id="{DF0A3B7F-A737-4595-9961-4318D3C85636}" type="slidenum">
              <a:rPr lang="it-IT" smtClean="0"/>
              <a:pPr/>
              <a:t>17</a:t>
            </a:fld>
            <a:endParaRPr lang="it-IT"/>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graphicEl>
                                              <a:dgm id="{5A13AA25-FD88-43EF-A14D-08B526E9B960}"/>
                                            </p:graphicEl>
                                          </p:spTgt>
                                        </p:tgtEl>
                                        <p:attrNameLst>
                                          <p:attrName>style.visibility</p:attrName>
                                        </p:attrNameLst>
                                      </p:cBhvr>
                                      <p:to>
                                        <p:strVal val="visible"/>
                                      </p:to>
                                    </p:set>
                                    <p:anim calcmode="lin" valueType="num">
                                      <p:cBhvr>
                                        <p:cTn id="7" dur="500" fill="hold"/>
                                        <p:tgtEl>
                                          <p:spTgt spid="7">
                                            <p:graphicEl>
                                              <a:dgm id="{5A13AA25-FD88-43EF-A14D-08B526E9B960}"/>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5A13AA25-FD88-43EF-A14D-08B526E9B960}"/>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5A13AA25-FD88-43EF-A14D-08B526E9B960}"/>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graphicEl>
                                              <a:dgm id="{9890C08D-554D-42A9-9695-AD59F9D09550}"/>
                                            </p:graphicEl>
                                          </p:spTgt>
                                        </p:tgtEl>
                                        <p:attrNameLst>
                                          <p:attrName>style.visibility</p:attrName>
                                        </p:attrNameLst>
                                      </p:cBhvr>
                                      <p:to>
                                        <p:strVal val="visible"/>
                                      </p:to>
                                    </p:set>
                                    <p:anim calcmode="lin" valueType="num">
                                      <p:cBhvr>
                                        <p:cTn id="14" dur="500" fill="hold"/>
                                        <p:tgtEl>
                                          <p:spTgt spid="7">
                                            <p:graphicEl>
                                              <a:dgm id="{9890C08D-554D-42A9-9695-AD59F9D09550}"/>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9890C08D-554D-42A9-9695-AD59F9D09550}"/>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9890C08D-554D-42A9-9695-AD59F9D09550}"/>
                                            </p:graphic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7">
                                            <p:graphicEl>
                                              <a:dgm id="{3B49CD94-0A61-4428-A794-5630EBF90F23}"/>
                                            </p:graphicEl>
                                          </p:spTgt>
                                        </p:tgtEl>
                                        <p:attrNameLst>
                                          <p:attrName>style.visibility</p:attrName>
                                        </p:attrNameLst>
                                      </p:cBhvr>
                                      <p:to>
                                        <p:strVal val="visible"/>
                                      </p:to>
                                    </p:set>
                                    <p:anim calcmode="lin" valueType="num">
                                      <p:cBhvr>
                                        <p:cTn id="19" dur="500" fill="hold"/>
                                        <p:tgtEl>
                                          <p:spTgt spid="7">
                                            <p:graphicEl>
                                              <a:dgm id="{3B49CD94-0A61-4428-A794-5630EBF90F23}"/>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3B49CD94-0A61-4428-A794-5630EBF90F23}"/>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3B49CD94-0A61-4428-A794-5630EBF90F23}"/>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graphicEl>
                                              <a:dgm id="{ADF5A325-7AC7-4086-81AD-72FEE4E77F73}"/>
                                            </p:graphicEl>
                                          </p:spTgt>
                                        </p:tgtEl>
                                        <p:attrNameLst>
                                          <p:attrName>style.visibility</p:attrName>
                                        </p:attrNameLst>
                                      </p:cBhvr>
                                      <p:to>
                                        <p:strVal val="visible"/>
                                      </p:to>
                                    </p:set>
                                    <p:anim calcmode="lin" valueType="num">
                                      <p:cBhvr>
                                        <p:cTn id="26" dur="500" fill="hold"/>
                                        <p:tgtEl>
                                          <p:spTgt spid="7">
                                            <p:graphicEl>
                                              <a:dgm id="{ADF5A325-7AC7-4086-81AD-72FEE4E77F73}"/>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ADF5A325-7AC7-4086-81AD-72FEE4E77F73}"/>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ADF5A325-7AC7-4086-81AD-72FEE4E77F73}"/>
                                            </p:graphic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7">
                                            <p:graphicEl>
                                              <a:dgm id="{720F1A88-BE18-425C-8833-F6698D58C763}"/>
                                            </p:graphicEl>
                                          </p:spTgt>
                                        </p:tgtEl>
                                        <p:attrNameLst>
                                          <p:attrName>style.visibility</p:attrName>
                                        </p:attrNameLst>
                                      </p:cBhvr>
                                      <p:to>
                                        <p:strVal val="visible"/>
                                      </p:to>
                                    </p:set>
                                    <p:anim calcmode="lin" valueType="num">
                                      <p:cBhvr>
                                        <p:cTn id="31" dur="500" fill="hold"/>
                                        <p:tgtEl>
                                          <p:spTgt spid="7">
                                            <p:graphicEl>
                                              <a:dgm id="{720F1A88-BE18-425C-8833-F6698D58C763}"/>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720F1A88-BE18-425C-8833-F6698D58C763}"/>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720F1A88-BE18-425C-8833-F6698D58C763}"/>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7">
                                            <p:graphicEl>
                                              <a:dgm id="{CAC7B0C7-F7E7-49EA-AAC5-A4144214AAD3}"/>
                                            </p:graphicEl>
                                          </p:spTgt>
                                        </p:tgtEl>
                                        <p:attrNameLst>
                                          <p:attrName>style.visibility</p:attrName>
                                        </p:attrNameLst>
                                      </p:cBhvr>
                                      <p:to>
                                        <p:strVal val="visible"/>
                                      </p:to>
                                    </p:set>
                                    <p:anim calcmode="lin" valueType="num">
                                      <p:cBhvr>
                                        <p:cTn id="38" dur="500" fill="hold"/>
                                        <p:tgtEl>
                                          <p:spTgt spid="7">
                                            <p:graphicEl>
                                              <a:dgm id="{CAC7B0C7-F7E7-49EA-AAC5-A4144214AAD3}"/>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CAC7B0C7-F7E7-49EA-AAC5-A4144214AAD3}"/>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CAC7B0C7-F7E7-49EA-AAC5-A4144214AAD3}"/>
                                            </p:graphicEl>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7">
                                            <p:graphicEl>
                                              <a:dgm id="{7EFAEF13-2D7A-44D8-9263-9400D48E91BD}"/>
                                            </p:graphicEl>
                                          </p:spTgt>
                                        </p:tgtEl>
                                        <p:attrNameLst>
                                          <p:attrName>style.visibility</p:attrName>
                                        </p:attrNameLst>
                                      </p:cBhvr>
                                      <p:to>
                                        <p:strVal val="visible"/>
                                      </p:to>
                                    </p:set>
                                    <p:anim calcmode="lin" valueType="num">
                                      <p:cBhvr>
                                        <p:cTn id="43" dur="500" fill="hold"/>
                                        <p:tgtEl>
                                          <p:spTgt spid="7">
                                            <p:graphicEl>
                                              <a:dgm id="{7EFAEF13-2D7A-44D8-9263-9400D48E91BD}"/>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7EFAEF13-2D7A-44D8-9263-9400D48E91BD}"/>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7EFAEF13-2D7A-44D8-9263-9400D48E91BD}"/>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7">
                                            <p:graphicEl>
                                              <a:dgm id="{8A5FE87C-081D-4752-BACE-7D7BC00D75D7}"/>
                                            </p:graphicEl>
                                          </p:spTgt>
                                        </p:tgtEl>
                                        <p:attrNameLst>
                                          <p:attrName>style.visibility</p:attrName>
                                        </p:attrNameLst>
                                      </p:cBhvr>
                                      <p:to>
                                        <p:strVal val="visible"/>
                                      </p:to>
                                    </p:set>
                                    <p:anim calcmode="lin" valueType="num">
                                      <p:cBhvr>
                                        <p:cTn id="50" dur="500" fill="hold"/>
                                        <p:tgtEl>
                                          <p:spTgt spid="7">
                                            <p:graphicEl>
                                              <a:dgm id="{8A5FE87C-081D-4752-BACE-7D7BC00D75D7}"/>
                                            </p:graphicEl>
                                          </p:spTgt>
                                        </p:tgtEl>
                                        <p:attrNameLst>
                                          <p:attrName>ppt_w</p:attrName>
                                        </p:attrNameLst>
                                      </p:cBhvr>
                                      <p:tavLst>
                                        <p:tav tm="0">
                                          <p:val>
                                            <p:fltVal val="0"/>
                                          </p:val>
                                        </p:tav>
                                        <p:tav tm="100000">
                                          <p:val>
                                            <p:strVal val="#ppt_w"/>
                                          </p:val>
                                        </p:tav>
                                      </p:tavLst>
                                    </p:anim>
                                    <p:anim calcmode="lin" valueType="num">
                                      <p:cBhvr>
                                        <p:cTn id="51" dur="500" fill="hold"/>
                                        <p:tgtEl>
                                          <p:spTgt spid="7">
                                            <p:graphicEl>
                                              <a:dgm id="{8A5FE87C-081D-4752-BACE-7D7BC00D75D7}"/>
                                            </p:graphicEl>
                                          </p:spTgt>
                                        </p:tgtEl>
                                        <p:attrNameLst>
                                          <p:attrName>ppt_h</p:attrName>
                                        </p:attrNameLst>
                                      </p:cBhvr>
                                      <p:tavLst>
                                        <p:tav tm="0">
                                          <p:val>
                                            <p:fltVal val="0"/>
                                          </p:val>
                                        </p:tav>
                                        <p:tav tm="100000">
                                          <p:val>
                                            <p:strVal val="#ppt_h"/>
                                          </p:val>
                                        </p:tav>
                                      </p:tavLst>
                                    </p:anim>
                                    <p:animEffect transition="in" filter="fade">
                                      <p:cBhvr>
                                        <p:cTn id="52" dur="500"/>
                                        <p:tgtEl>
                                          <p:spTgt spid="7">
                                            <p:graphicEl>
                                              <a:dgm id="{8A5FE87C-081D-4752-BACE-7D7BC00D75D7}"/>
                                            </p:graphicEl>
                                          </p:spTgt>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7">
                                            <p:graphicEl>
                                              <a:dgm id="{7CC574A8-7698-48EB-A1AB-0213630EFA2F}"/>
                                            </p:graphicEl>
                                          </p:spTgt>
                                        </p:tgtEl>
                                        <p:attrNameLst>
                                          <p:attrName>style.visibility</p:attrName>
                                        </p:attrNameLst>
                                      </p:cBhvr>
                                      <p:to>
                                        <p:strVal val="visible"/>
                                      </p:to>
                                    </p:set>
                                    <p:anim calcmode="lin" valueType="num">
                                      <p:cBhvr>
                                        <p:cTn id="55" dur="500" fill="hold"/>
                                        <p:tgtEl>
                                          <p:spTgt spid="7">
                                            <p:graphicEl>
                                              <a:dgm id="{7CC574A8-7698-48EB-A1AB-0213630EFA2F}"/>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7CC574A8-7698-48EB-A1AB-0213630EFA2F}"/>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7CC574A8-7698-48EB-A1AB-0213630EFA2F}"/>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7">
                                            <p:graphicEl>
                                              <a:dgm id="{01A6CFE3-B75D-43BC-A796-FEFBB0A78411}"/>
                                            </p:graphicEl>
                                          </p:spTgt>
                                        </p:tgtEl>
                                        <p:attrNameLst>
                                          <p:attrName>style.visibility</p:attrName>
                                        </p:attrNameLst>
                                      </p:cBhvr>
                                      <p:to>
                                        <p:strVal val="visible"/>
                                      </p:to>
                                    </p:set>
                                    <p:anim calcmode="lin" valueType="num">
                                      <p:cBhvr>
                                        <p:cTn id="62" dur="500" fill="hold"/>
                                        <p:tgtEl>
                                          <p:spTgt spid="7">
                                            <p:graphicEl>
                                              <a:dgm id="{01A6CFE3-B75D-43BC-A796-FEFBB0A78411}"/>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01A6CFE3-B75D-43BC-A796-FEFBB0A78411}"/>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01A6CFE3-B75D-43BC-A796-FEFBB0A78411}"/>
                                            </p:graphicEl>
                                          </p:spTgt>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7">
                                            <p:graphicEl>
                                              <a:dgm id="{749B530D-CA3E-4007-AA1D-72F766D6882F}"/>
                                            </p:graphicEl>
                                          </p:spTgt>
                                        </p:tgtEl>
                                        <p:attrNameLst>
                                          <p:attrName>style.visibility</p:attrName>
                                        </p:attrNameLst>
                                      </p:cBhvr>
                                      <p:to>
                                        <p:strVal val="visible"/>
                                      </p:to>
                                    </p:set>
                                    <p:anim calcmode="lin" valueType="num">
                                      <p:cBhvr>
                                        <p:cTn id="67" dur="500" fill="hold"/>
                                        <p:tgtEl>
                                          <p:spTgt spid="7">
                                            <p:graphicEl>
                                              <a:dgm id="{749B530D-CA3E-4007-AA1D-72F766D6882F}"/>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749B530D-CA3E-4007-AA1D-72F766D6882F}"/>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749B530D-CA3E-4007-AA1D-72F766D6882F}"/>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7">
                                            <p:graphicEl>
                                              <a:dgm id="{9BE03CD8-EDC2-400F-9C42-BF9779543205}"/>
                                            </p:graphicEl>
                                          </p:spTgt>
                                        </p:tgtEl>
                                        <p:attrNameLst>
                                          <p:attrName>style.visibility</p:attrName>
                                        </p:attrNameLst>
                                      </p:cBhvr>
                                      <p:to>
                                        <p:strVal val="visible"/>
                                      </p:to>
                                    </p:set>
                                    <p:anim calcmode="lin" valueType="num">
                                      <p:cBhvr>
                                        <p:cTn id="74" dur="500" fill="hold"/>
                                        <p:tgtEl>
                                          <p:spTgt spid="7">
                                            <p:graphicEl>
                                              <a:dgm id="{9BE03CD8-EDC2-400F-9C42-BF9779543205}"/>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9BE03CD8-EDC2-400F-9C42-BF9779543205}"/>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9BE03CD8-EDC2-400F-9C42-BF9779543205}"/>
                                            </p:graphicEl>
                                          </p:spTgt>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7">
                                            <p:graphicEl>
                                              <a:dgm id="{B8D7B053-B599-4000-89B9-86C6CA9FE7C7}"/>
                                            </p:graphicEl>
                                          </p:spTgt>
                                        </p:tgtEl>
                                        <p:attrNameLst>
                                          <p:attrName>style.visibility</p:attrName>
                                        </p:attrNameLst>
                                      </p:cBhvr>
                                      <p:to>
                                        <p:strVal val="visible"/>
                                      </p:to>
                                    </p:set>
                                    <p:anim calcmode="lin" valueType="num">
                                      <p:cBhvr>
                                        <p:cTn id="79" dur="500" fill="hold"/>
                                        <p:tgtEl>
                                          <p:spTgt spid="7">
                                            <p:graphicEl>
                                              <a:dgm id="{B8D7B053-B599-4000-89B9-86C6CA9FE7C7}"/>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B8D7B053-B599-4000-89B9-86C6CA9FE7C7}"/>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B8D7B053-B599-4000-89B9-86C6CA9FE7C7}"/>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7">
                                            <p:graphicEl>
                                              <a:dgm id="{4263D173-0DA8-4018-AF29-97ABF215B3BD}"/>
                                            </p:graphicEl>
                                          </p:spTgt>
                                        </p:tgtEl>
                                        <p:attrNameLst>
                                          <p:attrName>style.visibility</p:attrName>
                                        </p:attrNameLst>
                                      </p:cBhvr>
                                      <p:to>
                                        <p:strVal val="visible"/>
                                      </p:to>
                                    </p:set>
                                    <p:anim calcmode="lin" valueType="num">
                                      <p:cBhvr>
                                        <p:cTn id="86" dur="500" fill="hold"/>
                                        <p:tgtEl>
                                          <p:spTgt spid="7">
                                            <p:graphicEl>
                                              <a:dgm id="{4263D173-0DA8-4018-AF29-97ABF215B3BD}"/>
                                            </p:graphicEl>
                                          </p:spTgt>
                                        </p:tgtEl>
                                        <p:attrNameLst>
                                          <p:attrName>ppt_w</p:attrName>
                                        </p:attrNameLst>
                                      </p:cBhvr>
                                      <p:tavLst>
                                        <p:tav tm="0">
                                          <p:val>
                                            <p:fltVal val="0"/>
                                          </p:val>
                                        </p:tav>
                                        <p:tav tm="100000">
                                          <p:val>
                                            <p:strVal val="#ppt_w"/>
                                          </p:val>
                                        </p:tav>
                                      </p:tavLst>
                                    </p:anim>
                                    <p:anim calcmode="lin" valueType="num">
                                      <p:cBhvr>
                                        <p:cTn id="87" dur="500" fill="hold"/>
                                        <p:tgtEl>
                                          <p:spTgt spid="7">
                                            <p:graphicEl>
                                              <a:dgm id="{4263D173-0DA8-4018-AF29-97ABF215B3BD}"/>
                                            </p:graphicEl>
                                          </p:spTgt>
                                        </p:tgtEl>
                                        <p:attrNameLst>
                                          <p:attrName>ppt_h</p:attrName>
                                        </p:attrNameLst>
                                      </p:cBhvr>
                                      <p:tavLst>
                                        <p:tav tm="0">
                                          <p:val>
                                            <p:fltVal val="0"/>
                                          </p:val>
                                        </p:tav>
                                        <p:tav tm="100000">
                                          <p:val>
                                            <p:strVal val="#ppt_h"/>
                                          </p:val>
                                        </p:tav>
                                      </p:tavLst>
                                    </p:anim>
                                    <p:animEffect transition="in" filter="fade">
                                      <p:cBhvr>
                                        <p:cTn id="88" dur="500"/>
                                        <p:tgtEl>
                                          <p:spTgt spid="7">
                                            <p:graphicEl>
                                              <a:dgm id="{4263D173-0DA8-4018-AF29-97ABF215B3BD}"/>
                                            </p:graphicEl>
                                          </p:spTgt>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7">
                                            <p:graphicEl>
                                              <a:dgm id="{3B74382F-CFF5-484F-B311-E982FC701361}"/>
                                            </p:graphicEl>
                                          </p:spTgt>
                                        </p:tgtEl>
                                        <p:attrNameLst>
                                          <p:attrName>style.visibility</p:attrName>
                                        </p:attrNameLst>
                                      </p:cBhvr>
                                      <p:to>
                                        <p:strVal val="visible"/>
                                      </p:to>
                                    </p:set>
                                    <p:anim calcmode="lin" valueType="num">
                                      <p:cBhvr>
                                        <p:cTn id="91" dur="500" fill="hold"/>
                                        <p:tgtEl>
                                          <p:spTgt spid="7">
                                            <p:graphicEl>
                                              <a:dgm id="{3B74382F-CFF5-484F-B311-E982FC701361}"/>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3B74382F-CFF5-484F-B311-E982FC701361}"/>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3B74382F-CFF5-484F-B311-E982FC70136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7341C6F-4225-41C4-B978-4758B2DF06BB}"/>
              </a:ext>
            </a:extLst>
          </p:cNvPr>
          <p:cNvPicPr>
            <a:picLocks noChangeAspect="1"/>
          </p:cNvPicPr>
          <p:nvPr/>
        </p:nvPicPr>
        <p:blipFill>
          <a:blip r:embed="rId2"/>
          <a:stretch>
            <a:fillRect/>
          </a:stretch>
        </p:blipFill>
        <p:spPr>
          <a:xfrm>
            <a:off x="876467" y="1278645"/>
            <a:ext cx="7253981" cy="4220944"/>
          </a:xfrm>
          <a:prstGeom prst="rect">
            <a:avLst/>
          </a:prstGeom>
        </p:spPr>
      </p:pic>
      <p:pic>
        <p:nvPicPr>
          <p:cNvPr id="4" name="Immagine 3">
            <a:extLst>
              <a:ext uri="{FF2B5EF4-FFF2-40B4-BE49-F238E27FC236}">
                <a16:creationId xmlns:a16="http://schemas.microsoft.com/office/drawing/2014/main" id="{338DF678-B6A7-454C-800B-ABBBFC586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09879463-8D45-40AF-92BF-F0D64C901DA6}"/>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1440117516"/>
      </p:ext>
    </p:extLst>
  </p:cSld>
  <p:clrMapOvr>
    <a:masterClrMapping/>
  </p:clrMapOvr>
  <p:transition>
    <p:wedg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83DC66B-20A9-4FAB-8C5D-7C6AFA3B3838}"/>
              </a:ext>
            </a:extLst>
          </p:cNvPr>
          <p:cNvPicPr>
            <a:picLocks noChangeAspect="1"/>
          </p:cNvPicPr>
          <p:nvPr/>
        </p:nvPicPr>
        <p:blipFill>
          <a:blip r:embed="rId2"/>
          <a:stretch>
            <a:fillRect/>
          </a:stretch>
        </p:blipFill>
        <p:spPr>
          <a:xfrm>
            <a:off x="234440" y="1534787"/>
            <a:ext cx="8333929" cy="3639428"/>
          </a:xfrm>
          <a:prstGeom prst="rect">
            <a:avLst/>
          </a:prstGeom>
        </p:spPr>
      </p:pic>
      <p:pic>
        <p:nvPicPr>
          <p:cNvPr id="4" name="Immagine 3">
            <a:extLst>
              <a:ext uri="{FF2B5EF4-FFF2-40B4-BE49-F238E27FC236}">
                <a16:creationId xmlns:a16="http://schemas.microsoft.com/office/drawing/2014/main" id="{F08F499F-D45C-4C01-B5F3-66F2403BD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57CA4D1B-2FDA-41F7-92D5-856667CA8E9F}"/>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270825130"/>
      </p:ext>
    </p:extLst>
  </p:cSld>
  <p:clrMapOvr>
    <a:masterClrMapping/>
  </p:clrMapOvr>
  <p:transition>
    <p:wedg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D190866-A3DC-4E5A-81FC-A86B8A779223}"/>
              </a:ext>
            </a:extLst>
          </p:cNvPr>
          <p:cNvPicPr>
            <a:picLocks noChangeAspect="1"/>
          </p:cNvPicPr>
          <p:nvPr/>
        </p:nvPicPr>
        <p:blipFill>
          <a:blip r:embed="rId2"/>
          <a:stretch>
            <a:fillRect/>
          </a:stretch>
        </p:blipFill>
        <p:spPr>
          <a:xfrm>
            <a:off x="762504" y="1096867"/>
            <a:ext cx="7442308" cy="4556102"/>
          </a:xfrm>
          <a:prstGeom prst="rect">
            <a:avLst/>
          </a:prstGeom>
        </p:spPr>
      </p:pic>
      <p:pic>
        <p:nvPicPr>
          <p:cNvPr id="4" name="Immagine 3">
            <a:extLst>
              <a:ext uri="{FF2B5EF4-FFF2-40B4-BE49-F238E27FC236}">
                <a16:creationId xmlns:a16="http://schemas.microsoft.com/office/drawing/2014/main" id="{BEA4DD34-E52C-459D-BB06-3C73B6D24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2B6D59D3-991A-42CA-B253-3F7E816E151E}"/>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80688684"/>
      </p:ext>
    </p:extLst>
  </p:cSld>
  <p:clrMapOvr>
    <a:masterClrMapping/>
  </p:clrMapOvr>
  <p:transition>
    <p:wedg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113C51E-B897-43C6-8CB4-E6D1DD22347A}"/>
              </a:ext>
            </a:extLst>
          </p:cNvPr>
          <p:cNvPicPr>
            <a:picLocks noChangeAspect="1"/>
          </p:cNvPicPr>
          <p:nvPr/>
        </p:nvPicPr>
        <p:blipFill>
          <a:blip r:embed="rId2"/>
          <a:stretch>
            <a:fillRect/>
          </a:stretch>
        </p:blipFill>
        <p:spPr>
          <a:xfrm>
            <a:off x="1158605" y="1162969"/>
            <a:ext cx="6826790" cy="4152296"/>
          </a:xfrm>
          <a:prstGeom prst="rect">
            <a:avLst/>
          </a:prstGeom>
        </p:spPr>
      </p:pic>
      <p:pic>
        <p:nvPicPr>
          <p:cNvPr id="4" name="Immagine 3">
            <a:extLst>
              <a:ext uri="{FF2B5EF4-FFF2-40B4-BE49-F238E27FC236}">
                <a16:creationId xmlns:a16="http://schemas.microsoft.com/office/drawing/2014/main" id="{B87E7CAA-A3F3-4730-91C6-7AEC6D89E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D4BD8564-7229-4BDE-AEA7-36ABA27F684B}"/>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735363725"/>
      </p:ext>
    </p:extLst>
  </p:cSld>
  <p:clrMapOvr>
    <a:masterClrMapping/>
  </p:clrMapOvr>
  <p:transition>
    <p:wedg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AF55D69-1DC2-4365-B025-2BAD8A1E2102}"/>
              </a:ext>
            </a:extLst>
          </p:cNvPr>
          <p:cNvPicPr>
            <a:picLocks noChangeAspect="1"/>
          </p:cNvPicPr>
          <p:nvPr/>
        </p:nvPicPr>
        <p:blipFill>
          <a:blip r:embed="rId2"/>
          <a:stretch>
            <a:fillRect/>
          </a:stretch>
        </p:blipFill>
        <p:spPr>
          <a:xfrm>
            <a:off x="977172" y="1402585"/>
            <a:ext cx="7189656" cy="3632393"/>
          </a:xfrm>
          <a:prstGeom prst="rect">
            <a:avLst/>
          </a:prstGeom>
        </p:spPr>
      </p:pic>
      <p:pic>
        <p:nvPicPr>
          <p:cNvPr id="4" name="Immagine 3">
            <a:extLst>
              <a:ext uri="{FF2B5EF4-FFF2-40B4-BE49-F238E27FC236}">
                <a16:creationId xmlns:a16="http://schemas.microsoft.com/office/drawing/2014/main" id="{74D3F87B-6EF9-468B-8E92-84BDB33B3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FF330D9E-EA61-4311-8753-7493D248CBA6}"/>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2743363624"/>
      </p:ext>
    </p:extLst>
  </p:cSld>
  <p:clrMapOvr>
    <a:masterClrMapping/>
  </p:clrMapOvr>
  <p:transition>
    <p:wedg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71A454D-E12A-4D79-BD5E-4665D4370964}"/>
              </a:ext>
            </a:extLst>
          </p:cNvPr>
          <p:cNvPicPr>
            <a:picLocks noChangeAspect="1"/>
          </p:cNvPicPr>
          <p:nvPr/>
        </p:nvPicPr>
        <p:blipFill>
          <a:blip r:embed="rId2"/>
          <a:stretch>
            <a:fillRect/>
          </a:stretch>
        </p:blipFill>
        <p:spPr>
          <a:xfrm>
            <a:off x="1041292" y="1233488"/>
            <a:ext cx="7061417" cy="4174506"/>
          </a:xfrm>
          <a:prstGeom prst="rect">
            <a:avLst/>
          </a:prstGeom>
        </p:spPr>
      </p:pic>
      <p:pic>
        <p:nvPicPr>
          <p:cNvPr id="5" name="Immagine 4">
            <a:extLst>
              <a:ext uri="{FF2B5EF4-FFF2-40B4-BE49-F238E27FC236}">
                <a16:creationId xmlns:a16="http://schemas.microsoft.com/office/drawing/2014/main" id="{C5F9E8D5-9A35-4391-8BBB-E8CA7E80F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939B13FF-F0CF-47B2-AC0F-4288262716C7}"/>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156710149"/>
      </p:ext>
    </p:extLst>
  </p:cSld>
  <p:clrMapOvr>
    <a:masterClrMapping/>
  </p:clrMapOvr>
  <p:transition>
    <p:wedg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2C1A24A-2231-4851-8ED3-1B3D47680C6B}"/>
              </a:ext>
            </a:extLst>
          </p:cNvPr>
          <p:cNvPicPr>
            <a:picLocks noChangeAspect="1"/>
          </p:cNvPicPr>
          <p:nvPr/>
        </p:nvPicPr>
        <p:blipFill>
          <a:blip r:embed="rId2"/>
          <a:stretch>
            <a:fillRect/>
          </a:stretch>
        </p:blipFill>
        <p:spPr>
          <a:xfrm>
            <a:off x="1297050" y="1245594"/>
            <a:ext cx="6549900" cy="3888331"/>
          </a:xfrm>
          <a:prstGeom prst="rect">
            <a:avLst/>
          </a:prstGeom>
        </p:spPr>
      </p:pic>
      <p:pic>
        <p:nvPicPr>
          <p:cNvPr id="4" name="Immagine 3">
            <a:extLst>
              <a:ext uri="{FF2B5EF4-FFF2-40B4-BE49-F238E27FC236}">
                <a16:creationId xmlns:a16="http://schemas.microsoft.com/office/drawing/2014/main" id="{85781C09-2AF3-4B09-AD07-B14C2FD5E1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10521626-60D6-4CD2-8C6B-1C44248DD7A3}"/>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694322613"/>
      </p:ext>
    </p:extLst>
  </p:cSld>
  <p:clrMapOvr>
    <a:masterClrMapping/>
  </p:clrMapOvr>
  <p:transition>
    <p:wedg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1AA73A1-396B-4BCB-9F9A-1B5E92A6190E}"/>
              </a:ext>
            </a:extLst>
          </p:cNvPr>
          <p:cNvPicPr>
            <a:picLocks noChangeAspect="1"/>
          </p:cNvPicPr>
          <p:nvPr/>
        </p:nvPicPr>
        <p:blipFill>
          <a:blip r:embed="rId2"/>
          <a:stretch>
            <a:fillRect/>
          </a:stretch>
        </p:blipFill>
        <p:spPr>
          <a:xfrm>
            <a:off x="772706" y="1402585"/>
            <a:ext cx="7598589" cy="3223040"/>
          </a:xfrm>
          <a:prstGeom prst="rect">
            <a:avLst/>
          </a:prstGeom>
        </p:spPr>
      </p:pic>
      <p:pic>
        <p:nvPicPr>
          <p:cNvPr id="4" name="Immagine 3">
            <a:extLst>
              <a:ext uri="{FF2B5EF4-FFF2-40B4-BE49-F238E27FC236}">
                <a16:creationId xmlns:a16="http://schemas.microsoft.com/office/drawing/2014/main" id="{B5D76B82-2E58-4A39-BC84-76E6BFAF0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2084A38F-6C47-49ED-8EDF-4E536190329D}"/>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566313094"/>
      </p:ext>
    </p:extLst>
  </p:cSld>
  <p:clrMapOvr>
    <a:masterClrMapping/>
  </p:clrMapOvr>
  <p:transition>
    <p:wedg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04EAAFE-53C9-46BB-8E79-693782C483BC}"/>
              </a:ext>
            </a:extLst>
          </p:cNvPr>
          <p:cNvPicPr>
            <a:picLocks noChangeAspect="1"/>
          </p:cNvPicPr>
          <p:nvPr/>
        </p:nvPicPr>
        <p:blipFill>
          <a:blip r:embed="rId2"/>
          <a:stretch>
            <a:fillRect/>
          </a:stretch>
        </p:blipFill>
        <p:spPr>
          <a:xfrm>
            <a:off x="1067228" y="1204282"/>
            <a:ext cx="7009544" cy="3960458"/>
          </a:xfrm>
          <a:prstGeom prst="rect">
            <a:avLst/>
          </a:prstGeom>
        </p:spPr>
      </p:pic>
      <p:pic>
        <p:nvPicPr>
          <p:cNvPr id="4" name="Immagine 3">
            <a:extLst>
              <a:ext uri="{FF2B5EF4-FFF2-40B4-BE49-F238E27FC236}">
                <a16:creationId xmlns:a16="http://schemas.microsoft.com/office/drawing/2014/main" id="{546FE485-BFEE-4224-AF7E-CF20B7C5E4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0C3D93A8-38F3-46E6-8315-544BC73DFA39}"/>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572546818"/>
      </p:ext>
    </p:extLst>
  </p:cSld>
  <p:clrMapOvr>
    <a:masterClrMapping/>
  </p:clrMapOvr>
  <p:transition>
    <p:wedg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ED469F9-AD2B-47E2-AA67-2B7D72B4AC89}"/>
              </a:ext>
            </a:extLst>
          </p:cNvPr>
          <p:cNvPicPr>
            <a:picLocks noChangeAspect="1"/>
          </p:cNvPicPr>
          <p:nvPr/>
        </p:nvPicPr>
        <p:blipFill>
          <a:blip r:embed="rId2"/>
          <a:stretch>
            <a:fillRect/>
          </a:stretch>
        </p:blipFill>
        <p:spPr>
          <a:xfrm>
            <a:off x="652141" y="1774404"/>
            <a:ext cx="7839719" cy="2239913"/>
          </a:xfrm>
          <a:prstGeom prst="rect">
            <a:avLst/>
          </a:prstGeom>
        </p:spPr>
      </p:pic>
      <p:pic>
        <p:nvPicPr>
          <p:cNvPr id="4" name="Immagine 3">
            <a:extLst>
              <a:ext uri="{FF2B5EF4-FFF2-40B4-BE49-F238E27FC236}">
                <a16:creationId xmlns:a16="http://schemas.microsoft.com/office/drawing/2014/main" id="{70BD7A7F-1EAE-47F5-B523-61142ADB2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AB8A047E-A731-4C71-ABA5-7B171C13A901}"/>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151798247"/>
      </p:ext>
    </p:extLst>
  </p:cSld>
  <p:clrMapOvr>
    <a:masterClrMapping/>
  </p:clrMapOvr>
  <p:transition>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3"/>
          <p:cNvSpPr>
            <a:spLocks noGrp="1"/>
          </p:cNvSpPr>
          <p:nvPr>
            <p:ph type="sldNum" sz="quarter" idx="12"/>
          </p:nvPr>
        </p:nvSpPr>
        <p:spPr>
          <a:noFill/>
        </p:spPr>
        <p:txBody>
          <a:bodyPr/>
          <a:lstStyle/>
          <a:p>
            <a:fld id="{D484BF8B-CAF8-4812-9FC3-8A41130A7779}" type="slidenum">
              <a:rPr lang="it-IT" smtClean="0"/>
              <a:pPr/>
              <a:t>18</a:t>
            </a:fld>
            <a:endParaRPr lang="it-IT"/>
          </a:p>
        </p:txBody>
      </p:sp>
      <p:pic>
        <p:nvPicPr>
          <p:cNvPr id="2" name="Immagine 1">
            <a:extLst>
              <a:ext uri="{FF2B5EF4-FFF2-40B4-BE49-F238E27FC236}">
                <a16:creationId xmlns:a16="http://schemas.microsoft.com/office/drawing/2014/main" id="{5B353E01-6317-4C13-B18C-F7EB8D886BD2}"/>
              </a:ext>
            </a:extLst>
          </p:cNvPr>
          <p:cNvPicPr>
            <a:picLocks noChangeAspect="1"/>
          </p:cNvPicPr>
          <p:nvPr/>
        </p:nvPicPr>
        <p:blipFill>
          <a:blip r:embed="rId2"/>
          <a:stretch>
            <a:fillRect/>
          </a:stretch>
        </p:blipFill>
        <p:spPr>
          <a:xfrm>
            <a:off x="2223704" y="0"/>
            <a:ext cx="4696592" cy="6858000"/>
          </a:xfrm>
          <a:prstGeom prst="rect">
            <a:avLst/>
          </a:prstGeom>
        </p:spPr>
      </p:pic>
      <p:sp>
        <p:nvSpPr>
          <p:cNvPr id="7" name="CasellaDiTesto 6"/>
          <p:cNvSpPr txBox="1"/>
          <p:nvPr/>
        </p:nvSpPr>
        <p:spPr>
          <a:xfrm>
            <a:off x="2146684" y="1700808"/>
            <a:ext cx="4773612" cy="4619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it-IT" sz="2400" dirty="0"/>
              <a:t>Certificato di Prevenzione Incendi</a:t>
            </a:r>
          </a:p>
        </p:txBody>
      </p:sp>
      <p:pic>
        <p:nvPicPr>
          <p:cNvPr id="6" name="Immagine 5">
            <a:extLst>
              <a:ext uri="{FF2B5EF4-FFF2-40B4-BE49-F238E27FC236}">
                <a16:creationId xmlns:a16="http://schemas.microsoft.com/office/drawing/2014/main" id="{7EB9118B-9674-4160-ACFC-A0308517B9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CCAC3B4-54D2-48A3-8282-F284B6D65630}"/>
              </a:ext>
            </a:extLst>
          </p:cNvPr>
          <p:cNvPicPr>
            <a:picLocks noChangeAspect="1"/>
          </p:cNvPicPr>
          <p:nvPr/>
        </p:nvPicPr>
        <p:blipFill>
          <a:blip r:embed="rId2"/>
          <a:stretch>
            <a:fillRect/>
          </a:stretch>
        </p:blipFill>
        <p:spPr>
          <a:xfrm>
            <a:off x="444727" y="1293994"/>
            <a:ext cx="8254546" cy="3668617"/>
          </a:xfrm>
          <a:prstGeom prst="rect">
            <a:avLst/>
          </a:prstGeom>
        </p:spPr>
      </p:pic>
      <p:pic>
        <p:nvPicPr>
          <p:cNvPr id="4" name="Immagine 3">
            <a:extLst>
              <a:ext uri="{FF2B5EF4-FFF2-40B4-BE49-F238E27FC236}">
                <a16:creationId xmlns:a16="http://schemas.microsoft.com/office/drawing/2014/main" id="{A14D7E90-07E1-4DFB-9EB4-467985BC3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DE47CD93-388B-403C-B901-A861ADF489C8}"/>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522723554"/>
      </p:ext>
    </p:extLst>
  </p:cSld>
  <p:clrMapOvr>
    <a:masterClrMapping/>
  </p:clrMapOvr>
  <p:transition>
    <p:wedg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C5513ED-4295-4F0A-AD99-B2DC4BC463F3}"/>
              </a:ext>
            </a:extLst>
          </p:cNvPr>
          <p:cNvPicPr>
            <a:picLocks noChangeAspect="1"/>
          </p:cNvPicPr>
          <p:nvPr/>
        </p:nvPicPr>
        <p:blipFill>
          <a:blip r:embed="rId2"/>
          <a:stretch>
            <a:fillRect/>
          </a:stretch>
        </p:blipFill>
        <p:spPr>
          <a:xfrm>
            <a:off x="994705" y="1410848"/>
            <a:ext cx="7154591" cy="3629717"/>
          </a:xfrm>
          <a:prstGeom prst="rect">
            <a:avLst/>
          </a:prstGeom>
        </p:spPr>
      </p:pic>
      <p:pic>
        <p:nvPicPr>
          <p:cNvPr id="4" name="Immagine 3">
            <a:extLst>
              <a:ext uri="{FF2B5EF4-FFF2-40B4-BE49-F238E27FC236}">
                <a16:creationId xmlns:a16="http://schemas.microsoft.com/office/drawing/2014/main" id="{1B533A91-2B4B-4125-A36D-18388A473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3028F81A-5649-4D26-99C4-3065C12CE950}"/>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613937085"/>
      </p:ext>
    </p:extLst>
  </p:cSld>
  <p:clrMapOvr>
    <a:masterClrMapping/>
  </p:clrMapOvr>
  <p:transition>
    <p:wedg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D8B70DA-8104-4806-B0D1-68D6832E174E}"/>
              </a:ext>
            </a:extLst>
          </p:cNvPr>
          <p:cNvPicPr>
            <a:picLocks noChangeAspect="1"/>
          </p:cNvPicPr>
          <p:nvPr/>
        </p:nvPicPr>
        <p:blipFill>
          <a:blip r:embed="rId2"/>
          <a:stretch>
            <a:fillRect/>
          </a:stretch>
        </p:blipFill>
        <p:spPr>
          <a:xfrm>
            <a:off x="911286" y="1002691"/>
            <a:ext cx="7321428" cy="4621822"/>
          </a:xfrm>
          <a:prstGeom prst="rect">
            <a:avLst/>
          </a:prstGeom>
        </p:spPr>
      </p:pic>
      <p:pic>
        <p:nvPicPr>
          <p:cNvPr id="4" name="Immagine 3">
            <a:extLst>
              <a:ext uri="{FF2B5EF4-FFF2-40B4-BE49-F238E27FC236}">
                <a16:creationId xmlns:a16="http://schemas.microsoft.com/office/drawing/2014/main" id="{9BF73C58-99B6-492A-99C0-327E1A997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C49C689E-AD14-4FFB-9AC5-75279B778EA2}"/>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103326446"/>
      </p:ext>
    </p:extLst>
  </p:cSld>
  <p:clrMapOvr>
    <a:masterClrMapping/>
  </p:clrMapOvr>
  <p:transition>
    <p:wedg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F6A5D5-D705-4759-8D24-4587F0F8A5C1}"/>
              </a:ext>
            </a:extLst>
          </p:cNvPr>
          <p:cNvPicPr>
            <a:picLocks noChangeAspect="1"/>
          </p:cNvPicPr>
          <p:nvPr/>
        </p:nvPicPr>
        <p:blipFill>
          <a:blip r:embed="rId2"/>
          <a:stretch>
            <a:fillRect/>
          </a:stretch>
        </p:blipFill>
        <p:spPr>
          <a:xfrm>
            <a:off x="1150190" y="1091847"/>
            <a:ext cx="6843620" cy="4268306"/>
          </a:xfrm>
          <a:prstGeom prst="rect">
            <a:avLst/>
          </a:prstGeom>
        </p:spPr>
      </p:pic>
      <p:pic>
        <p:nvPicPr>
          <p:cNvPr id="4" name="Immagine 3">
            <a:extLst>
              <a:ext uri="{FF2B5EF4-FFF2-40B4-BE49-F238E27FC236}">
                <a16:creationId xmlns:a16="http://schemas.microsoft.com/office/drawing/2014/main" id="{28635D86-9E2F-44C0-8040-489B10F2C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6CA72A1A-E4D2-4903-8F0E-2895BB6AC1FC}"/>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154148584"/>
      </p:ext>
    </p:extLst>
  </p:cSld>
  <p:clrMapOvr>
    <a:masterClrMapping/>
  </p:clrMapOvr>
  <p:transition>
    <p:wedg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FB09F1E-1680-4F66-9234-9C34EFC75833}"/>
              </a:ext>
            </a:extLst>
          </p:cNvPr>
          <p:cNvPicPr>
            <a:picLocks noChangeAspect="1"/>
          </p:cNvPicPr>
          <p:nvPr/>
        </p:nvPicPr>
        <p:blipFill>
          <a:blip r:embed="rId2"/>
          <a:stretch>
            <a:fillRect/>
          </a:stretch>
        </p:blipFill>
        <p:spPr>
          <a:xfrm>
            <a:off x="1143661" y="1204281"/>
            <a:ext cx="6856679" cy="4040409"/>
          </a:xfrm>
          <a:prstGeom prst="rect">
            <a:avLst/>
          </a:prstGeom>
        </p:spPr>
      </p:pic>
      <p:pic>
        <p:nvPicPr>
          <p:cNvPr id="4" name="Immagine 3">
            <a:extLst>
              <a:ext uri="{FF2B5EF4-FFF2-40B4-BE49-F238E27FC236}">
                <a16:creationId xmlns:a16="http://schemas.microsoft.com/office/drawing/2014/main" id="{C219795F-2DC7-49A8-B56E-F11A7AEF9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27052D36-4881-4E1C-A150-E8E38B05279D}"/>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081993257"/>
      </p:ext>
    </p:extLst>
  </p:cSld>
  <p:clrMapOvr>
    <a:masterClrMapping/>
  </p:clrMapOvr>
  <p:transition>
    <p:wedg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FA13CBD-CD99-429F-8AFE-0C2D758CC548}"/>
              </a:ext>
            </a:extLst>
          </p:cNvPr>
          <p:cNvPicPr>
            <a:picLocks noChangeAspect="1"/>
          </p:cNvPicPr>
          <p:nvPr/>
        </p:nvPicPr>
        <p:blipFill>
          <a:blip r:embed="rId2"/>
          <a:stretch>
            <a:fillRect/>
          </a:stretch>
        </p:blipFill>
        <p:spPr>
          <a:xfrm>
            <a:off x="692658" y="998348"/>
            <a:ext cx="7200900" cy="4511817"/>
          </a:xfrm>
          <a:prstGeom prst="rect">
            <a:avLst/>
          </a:prstGeom>
        </p:spPr>
      </p:pic>
      <p:pic>
        <p:nvPicPr>
          <p:cNvPr id="4" name="Immagine 3">
            <a:extLst>
              <a:ext uri="{FF2B5EF4-FFF2-40B4-BE49-F238E27FC236}">
                <a16:creationId xmlns:a16="http://schemas.microsoft.com/office/drawing/2014/main" id="{183FB8D2-F8DD-421C-B17B-E496D53B2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36EB2DF3-0312-4195-99D3-C797261F4A9E}"/>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426909962"/>
      </p:ext>
    </p:extLst>
  </p:cSld>
  <p:clrMapOvr>
    <a:masterClrMapping/>
  </p:clrMapOvr>
  <p:transition>
    <p:wedg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8FA379A-92DA-4ADF-908A-789951BECD35}"/>
              </a:ext>
            </a:extLst>
          </p:cNvPr>
          <p:cNvPicPr>
            <a:picLocks noChangeAspect="1"/>
          </p:cNvPicPr>
          <p:nvPr/>
        </p:nvPicPr>
        <p:blipFill>
          <a:blip r:embed="rId2"/>
          <a:stretch>
            <a:fillRect/>
          </a:stretch>
        </p:blipFill>
        <p:spPr>
          <a:xfrm>
            <a:off x="969414" y="1881818"/>
            <a:ext cx="7205173" cy="2657145"/>
          </a:xfrm>
          <a:prstGeom prst="rect">
            <a:avLst/>
          </a:prstGeom>
        </p:spPr>
      </p:pic>
      <p:pic>
        <p:nvPicPr>
          <p:cNvPr id="4" name="Immagine 3">
            <a:extLst>
              <a:ext uri="{FF2B5EF4-FFF2-40B4-BE49-F238E27FC236}">
                <a16:creationId xmlns:a16="http://schemas.microsoft.com/office/drawing/2014/main" id="{4A768EFC-E5E7-4859-8EA0-7B09FC142B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C97FED91-6345-47A2-8E9E-518070AFB429}"/>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1534477950"/>
      </p:ext>
    </p:extLst>
  </p:cSld>
  <p:clrMapOvr>
    <a:masterClrMapping/>
  </p:clrMapOvr>
  <p:transition>
    <p:wedg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D2D5D85-0C05-4C8C-8745-441A649AF5EA}"/>
              </a:ext>
            </a:extLst>
          </p:cNvPr>
          <p:cNvPicPr>
            <a:picLocks noChangeAspect="1"/>
          </p:cNvPicPr>
          <p:nvPr/>
        </p:nvPicPr>
        <p:blipFill>
          <a:blip r:embed="rId2"/>
          <a:stretch>
            <a:fillRect/>
          </a:stretch>
        </p:blipFill>
        <p:spPr>
          <a:xfrm>
            <a:off x="1178767" y="1262120"/>
            <a:ext cx="6786466" cy="3982795"/>
          </a:xfrm>
          <a:prstGeom prst="rect">
            <a:avLst/>
          </a:prstGeom>
        </p:spPr>
      </p:pic>
      <p:pic>
        <p:nvPicPr>
          <p:cNvPr id="4" name="Immagine 3">
            <a:extLst>
              <a:ext uri="{FF2B5EF4-FFF2-40B4-BE49-F238E27FC236}">
                <a16:creationId xmlns:a16="http://schemas.microsoft.com/office/drawing/2014/main" id="{729B2AC1-519F-4600-9AD8-A407903C0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41B9F257-81B1-48C2-B82E-9C2B2933DBFA}"/>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2554547200"/>
      </p:ext>
    </p:extLst>
  </p:cSld>
  <p:clrMapOvr>
    <a:masterClrMapping/>
  </p:clrMapOvr>
  <p:transition>
    <p:wedg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51E3816-41A0-44C1-8CD6-68FB18D8AE70}"/>
              </a:ext>
            </a:extLst>
          </p:cNvPr>
          <p:cNvPicPr>
            <a:picLocks noChangeAspect="1"/>
          </p:cNvPicPr>
          <p:nvPr/>
        </p:nvPicPr>
        <p:blipFill>
          <a:blip r:embed="rId2"/>
          <a:stretch>
            <a:fillRect/>
          </a:stretch>
        </p:blipFill>
        <p:spPr>
          <a:xfrm>
            <a:off x="942120" y="1600888"/>
            <a:ext cx="7259761" cy="3170339"/>
          </a:xfrm>
          <a:prstGeom prst="rect">
            <a:avLst/>
          </a:prstGeom>
        </p:spPr>
      </p:pic>
      <p:pic>
        <p:nvPicPr>
          <p:cNvPr id="4" name="Immagine 3">
            <a:extLst>
              <a:ext uri="{FF2B5EF4-FFF2-40B4-BE49-F238E27FC236}">
                <a16:creationId xmlns:a16="http://schemas.microsoft.com/office/drawing/2014/main" id="{E454E88D-96F6-4A45-A24D-3F5BF8FF7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4805F1C6-FFB0-4A12-8279-EE715714F89E}"/>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210087117"/>
      </p:ext>
    </p:extLst>
  </p:cSld>
  <p:clrMapOvr>
    <a:masterClrMapping/>
  </p:clrMapOvr>
  <p:transition>
    <p:wedg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29B2AC1-519F-4600-9AD8-A407903C0B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41B9F257-81B1-48C2-B82E-9C2B2933DBFA}"/>
              </a:ext>
            </a:extLst>
          </p:cNvPr>
          <p:cNvSpPr>
            <a:spLocks noGrp="1"/>
          </p:cNvSpPr>
          <p:nvPr>
            <p:ph type="ftr" sz="quarter" idx="11"/>
          </p:nvPr>
        </p:nvSpPr>
        <p:spPr/>
        <p:txBody>
          <a:bodyPr/>
          <a:lstStyle/>
          <a:p>
            <a:r>
              <a:rPr lang="it-IT"/>
              <a:t>Comando Provinciale dei Vigili del Fuoco di Caserta  </a:t>
            </a:r>
          </a:p>
        </p:txBody>
      </p:sp>
      <p:sp>
        <p:nvSpPr>
          <p:cNvPr id="7" name="Rettangolo 6">
            <a:extLst>
              <a:ext uri="{FF2B5EF4-FFF2-40B4-BE49-F238E27FC236}">
                <a16:creationId xmlns:a16="http://schemas.microsoft.com/office/drawing/2014/main" id="{FE60C3D9-738C-4669-91F1-11DA2FB4AB64}"/>
              </a:ext>
            </a:extLst>
          </p:cNvPr>
          <p:cNvSpPr/>
          <p:nvPr/>
        </p:nvSpPr>
        <p:spPr>
          <a:xfrm>
            <a:off x="1519797" y="1634361"/>
            <a:ext cx="6104406" cy="5355312"/>
          </a:xfrm>
          <a:prstGeom prst="rect">
            <a:avLst/>
          </a:prstGeom>
        </p:spPr>
        <p:txBody>
          <a:bodyPr wrap="square">
            <a:spAutoFit/>
          </a:bodyPr>
          <a:lstStyle/>
          <a:p>
            <a:pPr marL="257175" indent="-257175" algn="just">
              <a:buAutoNum type="arabicPeriod"/>
            </a:pPr>
            <a:r>
              <a:rPr lang="it-IT" dirty="0"/>
              <a:t>Progettare la sicurezza antincendio di un'attività significa individuare le soluzioni tecniche finalizzate al raggiungimento degli obiettivi primari della prevenzione incendi, che sono: </a:t>
            </a:r>
          </a:p>
          <a:p>
            <a:pPr algn="just"/>
            <a:r>
              <a:rPr lang="it-IT" dirty="0"/>
              <a:t>a. sicurezza della vita umana, </a:t>
            </a:r>
          </a:p>
          <a:p>
            <a:pPr algn="just"/>
            <a:r>
              <a:rPr lang="it-IT" dirty="0"/>
              <a:t>b. incolumità delle persone, </a:t>
            </a:r>
          </a:p>
          <a:p>
            <a:pPr algn="just"/>
            <a:r>
              <a:rPr lang="it-IT" dirty="0"/>
              <a:t>c. tutela dei beni e dell'ambiente. </a:t>
            </a:r>
          </a:p>
          <a:p>
            <a:pPr algn="just"/>
            <a:endParaRPr lang="it-IT" dirty="0"/>
          </a:p>
          <a:p>
            <a:pPr algn="just"/>
            <a:r>
              <a:rPr lang="it-IT" dirty="0"/>
              <a:t>2. Gli obiettivi primari della prevenzione incendi si intendono raggiunti se le attività sono progettate, realizzate e gestite in modo da: </a:t>
            </a:r>
          </a:p>
          <a:p>
            <a:pPr marL="257175" indent="-257175" algn="just">
              <a:buAutoNum type="alphaLcPeriod"/>
            </a:pPr>
            <a:r>
              <a:rPr lang="it-IT" dirty="0"/>
              <a:t>minimizzare le cause di incendio o di esplosione; </a:t>
            </a:r>
          </a:p>
          <a:p>
            <a:pPr marL="257175" indent="-257175" algn="just">
              <a:buAutoNum type="alphaLcPeriod"/>
            </a:pPr>
            <a:r>
              <a:rPr lang="it-IT" dirty="0"/>
              <a:t>garantire la stabilità delle strutture portanti per un periodo di tempo determinato; </a:t>
            </a:r>
          </a:p>
          <a:p>
            <a:pPr marL="257175" indent="-257175" algn="just">
              <a:buAutoNum type="alphaLcPeriod"/>
            </a:pPr>
            <a:r>
              <a:rPr lang="it-IT" dirty="0"/>
              <a:t>limitare la produzione e la propagazione di un incendio all'interno dell'attività; </a:t>
            </a:r>
          </a:p>
          <a:p>
            <a:pPr marL="257175" indent="-257175" algn="just">
              <a:buAutoNum type="alphaLcPeriod"/>
            </a:pPr>
            <a:r>
              <a:rPr lang="it-IT" dirty="0"/>
              <a:t>limitare la propagazione di un incendio ad attività contigue; </a:t>
            </a:r>
          </a:p>
          <a:p>
            <a:pPr marL="257175" indent="-257175" algn="just">
              <a:buAutoNum type="alphaLcPeriod"/>
            </a:pPr>
            <a:r>
              <a:rPr lang="it-IT" dirty="0"/>
              <a:t>limitare gli effetti di un'esplosione; </a:t>
            </a:r>
          </a:p>
        </p:txBody>
      </p:sp>
      <p:sp>
        <p:nvSpPr>
          <p:cNvPr id="8" name="Rettangolo 7">
            <a:extLst>
              <a:ext uri="{FF2B5EF4-FFF2-40B4-BE49-F238E27FC236}">
                <a16:creationId xmlns:a16="http://schemas.microsoft.com/office/drawing/2014/main" id="{2608CB9B-7C5D-49CE-B3AB-EA9BB0B9033E}"/>
              </a:ext>
            </a:extLst>
          </p:cNvPr>
          <p:cNvSpPr/>
          <p:nvPr/>
        </p:nvSpPr>
        <p:spPr>
          <a:xfrm>
            <a:off x="1087422" y="1240822"/>
            <a:ext cx="7231332" cy="553998"/>
          </a:xfrm>
          <a:prstGeom prst="rect">
            <a:avLst/>
          </a:prstGeom>
        </p:spPr>
        <p:txBody>
          <a:bodyPr wrap="square">
            <a:spAutoFit/>
          </a:bodyPr>
          <a:lstStyle/>
          <a:p>
            <a:r>
              <a:rPr lang="it-IT" sz="1500" b="1" dirty="0">
                <a:solidFill>
                  <a:srgbClr val="FF0000"/>
                </a:solidFill>
                <a:effectLst>
                  <a:outerShdw blurRad="38100" dist="38100" dir="2700000" algn="tl">
                    <a:srgbClr val="000000">
                      <a:alpha val="43137"/>
                    </a:srgbClr>
                  </a:outerShdw>
                </a:effectLst>
              </a:rPr>
              <a:t>G.2.5 Obiettivi e metodologia generale per la progettazione della sicurezza antincendio </a:t>
            </a:r>
          </a:p>
        </p:txBody>
      </p:sp>
    </p:spTree>
    <p:extLst>
      <p:ext uri="{BB962C8B-B14F-4D97-AF65-F5344CB8AC3E}">
        <p14:creationId xmlns:p14="http://schemas.microsoft.com/office/powerpoint/2010/main" val="2591606570"/>
      </p:ext>
    </p:extLst>
  </p:cSld>
  <p:clrMapOvr>
    <a:masterClrMapping/>
  </p:clrMapOvr>
  <p:transition>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dirty="0"/>
              <a:t>Ministero dell’Interno</a:t>
            </a:r>
            <a:br>
              <a:rPr lang="it-IT" dirty="0"/>
            </a:br>
            <a:r>
              <a:rPr lang="it-IT" dirty="0"/>
              <a:t>Dipartimento dei Vigili del Fuoco, del Soccorso Pubblico e della Difesa Civile</a:t>
            </a:r>
            <a:br>
              <a:rPr lang="it-IT" dirty="0"/>
            </a:br>
            <a:endParaRPr lang="it-IT" sz="1200" dirty="0"/>
          </a:p>
        </p:txBody>
      </p:sp>
      <p:sp>
        <p:nvSpPr>
          <p:cNvPr id="3" name="Segnaposto contenuto 2"/>
          <p:cNvSpPr txBox="1">
            <a:spLocks/>
          </p:cNvSpPr>
          <p:nvPr/>
        </p:nvSpPr>
        <p:spPr>
          <a:xfrm>
            <a:off x="684213" y="765175"/>
            <a:ext cx="7704137" cy="4895850"/>
          </a:xfrm>
          <a:prstGeom prst="rect">
            <a:avLst/>
          </a:prstGeom>
        </p:spPr>
        <p:txBody>
          <a:bodyPr/>
          <a:lstStyle/>
          <a:p>
            <a:pPr marL="342900" indent="-342900" algn="ctr" eaLnBrk="0" hangingPunct="0">
              <a:spcBef>
                <a:spcPct val="20000"/>
              </a:spcBef>
              <a:defRPr/>
            </a:pPr>
            <a:r>
              <a:rPr lang="it-IT" sz="4800" b="1" u="none" kern="0" dirty="0">
                <a:solidFill>
                  <a:srgbClr val="FF0000"/>
                </a:solidFill>
                <a:latin typeface="Comic Sans MS" pitchFamily="66" charset="0"/>
              </a:rPr>
              <a:t>Altre novità</a:t>
            </a:r>
          </a:p>
          <a:p>
            <a:pPr marL="342900" indent="-342900" algn="ctr" eaLnBrk="0" hangingPunct="0">
              <a:spcBef>
                <a:spcPct val="20000"/>
              </a:spcBef>
              <a:defRPr/>
            </a:pPr>
            <a:endParaRPr lang="it-IT" sz="2800" b="1" u="none" kern="0" dirty="0">
              <a:solidFill>
                <a:srgbClr val="0033CC"/>
              </a:solidFill>
              <a:latin typeface="Comic Sans MS" pitchFamily="66" charset="0"/>
            </a:endParaRPr>
          </a:p>
          <a:p>
            <a:pPr marL="342900" indent="-342900" algn="ctr" eaLnBrk="0" hangingPunct="0">
              <a:spcBef>
                <a:spcPct val="20000"/>
              </a:spcBef>
              <a:defRPr/>
            </a:pPr>
            <a:r>
              <a:rPr lang="it-IT" sz="3200" b="1" u="none" kern="0" dirty="0">
                <a:solidFill>
                  <a:srgbClr val="0033CC"/>
                </a:solidFill>
                <a:latin typeface="Comic Sans MS" pitchFamily="66" charset="0"/>
              </a:rPr>
              <a:t>Rinnovi ogni 5 anni o ogni 10</a:t>
            </a:r>
          </a:p>
          <a:p>
            <a:pPr marL="342900" indent="-342900" algn="ctr" eaLnBrk="0" hangingPunct="0">
              <a:spcBef>
                <a:spcPct val="20000"/>
              </a:spcBef>
              <a:defRPr/>
            </a:pPr>
            <a:r>
              <a:rPr lang="it-IT" sz="3200" b="1" u="none" kern="0" dirty="0">
                <a:solidFill>
                  <a:srgbClr val="0033CC"/>
                </a:solidFill>
                <a:latin typeface="Comic Sans MS" pitchFamily="66" charset="0"/>
              </a:rPr>
              <a:t>NOF</a:t>
            </a:r>
          </a:p>
          <a:p>
            <a:pPr marL="342900" indent="-342900" algn="ctr" eaLnBrk="0" hangingPunct="0">
              <a:spcBef>
                <a:spcPct val="20000"/>
              </a:spcBef>
              <a:defRPr/>
            </a:pPr>
            <a:r>
              <a:rPr lang="it-IT" sz="3200" b="1" u="none" kern="0" dirty="0">
                <a:solidFill>
                  <a:srgbClr val="0033CC"/>
                </a:solidFill>
                <a:latin typeface="Comic Sans MS" pitchFamily="66" charset="0"/>
              </a:rPr>
              <a:t>Visite intermedie</a:t>
            </a:r>
          </a:p>
          <a:p>
            <a:pPr marL="342900" indent="-342900" algn="ctr" eaLnBrk="0" hangingPunct="0">
              <a:spcBef>
                <a:spcPct val="20000"/>
              </a:spcBef>
              <a:defRPr/>
            </a:pPr>
            <a:r>
              <a:rPr lang="it-IT" sz="3200" b="1" u="none" kern="0" dirty="0">
                <a:solidFill>
                  <a:srgbClr val="0033CC"/>
                </a:solidFill>
                <a:latin typeface="Comic Sans MS" pitchFamily="66" charset="0"/>
              </a:rPr>
              <a:t>Non aggravio di rischio</a:t>
            </a:r>
          </a:p>
          <a:p>
            <a:pPr marL="342900" indent="-342900" algn="ctr" eaLnBrk="0" hangingPunct="0">
              <a:spcBef>
                <a:spcPct val="20000"/>
              </a:spcBef>
              <a:defRPr/>
            </a:pPr>
            <a:r>
              <a:rPr lang="it-IT" sz="3200" b="1" u="none" kern="0" dirty="0">
                <a:solidFill>
                  <a:srgbClr val="0033CC"/>
                </a:solidFill>
                <a:latin typeface="Comic Sans MS" pitchFamily="66" charset="0"/>
              </a:rPr>
              <a:t>Digitalizzazione dei procedimenti (prevenzione incendi e SUAP online) </a:t>
            </a:r>
          </a:p>
          <a:p>
            <a:pPr marL="342900" indent="-342900" algn="ctr" eaLnBrk="0" hangingPunct="0">
              <a:spcBef>
                <a:spcPct val="20000"/>
              </a:spcBef>
              <a:defRPr/>
            </a:pPr>
            <a:endParaRPr lang="it-IT" sz="2800" b="1" u="none" kern="0" dirty="0">
              <a:solidFill>
                <a:srgbClr val="0033CC"/>
              </a:solidFill>
              <a:latin typeface="Comic Sans MS" pitchFamily="66" charset="0"/>
            </a:endParaRPr>
          </a:p>
          <a:p>
            <a:pPr marL="342900" indent="-342900" algn="ctr" eaLnBrk="0" hangingPunct="0">
              <a:spcBef>
                <a:spcPct val="20000"/>
              </a:spcBef>
              <a:defRPr/>
            </a:pPr>
            <a:endParaRPr lang="it-IT" sz="2400" b="1" u="none" kern="0" dirty="0">
              <a:latin typeface="+mn-lt"/>
            </a:endParaRPr>
          </a:p>
        </p:txBody>
      </p:sp>
      <p:pic>
        <p:nvPicPr>
          <p:cNvPr id="5" name="Immagine 4">
            <a:extLst>
              <a:ext uri="{FF2B5EF4-FFF2-40B4-BE49-F238E27FC236}">
                <a16:creationId xmlns:a16="http://schemas.microsoft.com/office/drawing/2014/main" id="{B8829831-3E84-456A-9D8F-289BEDF9F8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862DB7C-5162-4F70-9650-59DE94BA56D1}"/>
              </a:ext>
            </a:extLst>
          </p:cNvPr>
          <p:cNvPicPr>
            <a:picLocks noChangeAspect="1"/>
          </p:cNvPicPr>
          <p:nvPr/>
        </p:nvPicPr>
        <p:blipFill>
          <a:blip r:embed="rId2"/>
          <a:stretch>
            <a:fillRect/>
          </a:stretch>
        </p:blipFill>
        <p:spPr>
          <a:xfrm>
            <a:off x="223466" y="1385316"/>
            <a:ext cx="8801662" cy="4136524"/>
          </a:xfrm>
          <a:prstGeom prst="rect">
            <a:avLst/>
          </a:prstGeom>
        </p:spPr>
      </p:pic>
      <p:pic>
        <p:nvPicPr>
          <p:cNvPr id="4" name="Immagine 3">
            <a:extLst>
              <a:ext uri="{FF2B5EF4-FFF2-40B4-BE49-F238E27FC236}">
                <a16:creationId xmlns:a16="http://schemas.microsoft.com/office/drawing/2014/main" id="{1682BE5E-73DD-4A35-9BA8-454AF2840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221383D3-640C-4382-99AF-FD7A2B7EB372}"/>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607877560"/>
      </p:ext>
    </p:extLst>
  </p:cSld>
  <p:clrMapOvr>
    <a:masterClrMapping/>
  </p:clrMapOvr>
  <p:transition>
    <p:wedg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49EDAE9D-9086-41A5-9F09-DC6A4D589903}"/>
              </a:ext>
            </a:extLst>
          </p:cNvPr>
          <p:cNvSpPr>
            <a:spLocks noGrp="1"/>
          </p:cNvSpPr>
          <p:nvPr>
            <p:ph type="ftr" sz="quarter" idx="11"/>
          </p:nvPr>
        </p:nvSpPr>
        <p:spPr/>
        <p:txBody>
          <a:bodyPr/>
          <a:lstStyle/>
          <a:p>
            <a:r>
              <a:rPr lang="it-IT"/>
              <a:t>Comando Provinciale dei Vigili del Fuoco di Caserta  </a:t>
            </a:r>
          </a:p>
        </p:txBody>
      </p:sp>
      <p:sp>
        <p:nvSpPr>
          <p:cNvPr id="5" name="Rettangolo 4">
            <a:extLst>
              <a:ext uri="{FF2B5EF4-FFF2-40B4-BE49-F238E27FC236}">
                <a16:creationId xmlns:a16="http://schemas.microsoft.com/office/drawing/2014/main" id="{CF6DB986-D6B7-41C8-BC62-8DA01B783DEF}"/>
              </a:ext>
            </a:extLst>
          </p:cNvPr>
          <p:cNvSpPr/>
          <p:nvPr/>
        </p:nvSpPr>
        <p:spPr>
          <a:xfrm>
            <a:off x="67107" y="1405891"/>
            <a:ext cx="4446271" cy="8679299"/>
          </a:xfrm>
          <a:prstGeom prst="rect">
            <a:avLst/>
          </a:prstGeom>
        </p:spPr>
        <p:txBody>
          <a:bodyPr wrap="square">
            <a:spAutoFit/>
          </a:bodyPr>
          <a:lstStyle/>
          <a:p>
            <a:pPr marL="257175" indent="-257175" algn="just">
              <a:buAutoNum type="arabicPeriod"/>
            </a:pPr>
            <a:r>
              <a:rPr lang="it-IT" dirty="0"/>
              <a:t>Effettuata la valutazione del rischio di incendio per l'attività e stabiliti i profili di rischio </a:t>
            </a:r>
            <a:r>
              <a:rPr lang="it-IT" b="1" dirty="0" err="1"/>
              <a:t>Rvita</a:t>
            </a:r>
            <a:r>
              <a:rPr lang="it-IT" b="1" dirty="0"/>
              <a:t>, </a:t>
            </a:r>
            <a:r>
              <a:rPr lang="it-IT" b="1" dirty="0" err="1"/>
              <a:t>Rbeni</a:t>
            </a:r>
            <a:r>
              <a:rPr lang="it-IT" b="1" dirty="0"/>
              <a:t> ed </a:t>
            </a:r>
            <a:r>
              <a:rPr lang="it-IT" b="1" dirty="0" err="1"/>
              <a:t>Rambiente</a:t>
            </a:r>
            <a:r>
              <a:rPr lang="it-IT" dirty="0"/>
              <a:t>, nei pertinenti ambiti </a:t>
            </a:r>
            <a:r>
              <a:rPr lang="it-IT" i="1" dirty="0"/>
              <a:t>(</a:t>
            </a:r>
            <a:r>
              <a:rPr lang="it-IT" i="1" dirty="0" err="1"/>
              <a:t>c.f.r</a:t>
            </a:r>
            <a:r>
              <a:rPr lang="it-IT" i="1" dirty="0"/>
              <a:t> cap. G.3- compartimento o intera attività)</a:t>
            </a:r>
            <a:r>
              <a:rPr lang="it-IT" dirty="0"/>
              <a:t> il progettista attribuisce alle misure antincendio i relativi livelli di prestazione; </a:t>
            </a:r>
          </a:p>
          <a:p>
            <a:pPr marL="257175" indent="-257175" algn="just">
              <a:buAutoNum type="arabicPeriod"/>
            </a:pPr>
            <a:r>
              <a:rPr lang="it-IT" dirty="0"/>
              <a:t>la metodologia generale è schematizzata nell'illustrazione G.2.1.2. Ciascun capitolo della sezione Strategia antincendio fornisce al progettista i criteri di attribuzione dei livelli di prestazione alle misure antincendio. </a:t>
            </a:r>
          </a:p>
          <a:p>
            <a:pPr marL="257175" indent="-257175" algn="just">
              <a:buAutoNum type="arabicPeriod"/>
            </a:pPr>
            <a:r>
              <a:rPr lang="it-IT" dirty="0"/>
              <a:t>Per ogni misura antincendio, il progettista può attribuire livelli di prestazione differenti da quelli proposti nel presente documento. In tal caso il progettista è tenuto a dimostrare il raggiungimento degli obiettivi di sicurezza antincendio impiegando uno dei metodi di progettazione della sicurezza antincendio previsti al paragrafo G.2.6. </a:t>
            </a:r>
          </a:p>
          <a:p>
            <a:pPr algn="just"/>
            <a:r>
              <a:rPr lang="it-IT" dirty="0"/>
              <a:t>Al fine di consentire la valutazione di tale dimostrazione da parte del Corpo nazionale dei Vigili del fuoco, è ammessa l'attribuzione di livelli di prestazione differenti da quelli proposti solo nelle attività con valutazione del progetto.</a:t>
            </a:r>
          </a:p>
        </p:txBody>
      </p:sp>
      <p:sp>
        <p:nvSpPr>
          <p:cNvPr id="6" name="Rettangolo 5">
            <a:extLst>
              <a:ext uri="{FF2B5EF4-FFF2-40B4-BE49-F238E27FC236}">
                <a16:creationId xmlns:a16="http://schemas.microsoft.com/office/drawing/2014/main" id="{8B4D837A-5E18-4D5A-B56D-C54C47A8EBF1}"/>
              </a:ext>
            </a:extLst>
          </p:cNvPr>
          <p:cNvSpPr/>
          <p:nvPr/>
        </p:nvSpPr>
        <p:spPr>
          <a:xfrm>
            <a:off x="1138027" y="953366"/>
            <a:ext cx="6750701" cy="646331"/>
          </a:xfrm>
          <a:prstGeom prst="rect">
            <a:avLst/>
          </a:prstGeom>
        </p:spPr>
        <p:txBody>
          <a:bodyPr wrap="square">
            <a:spAutoFit/>
          </a:bodyPr>
          <a:lstStyle/>
          <a:p>
            <a:r>
              <a:rPr lang="it-IT" b="1" dirty="0">
                <a:solidFill>
                  <a:srgbClr val="FF0000"/>
                </a:solidFill>
                <a:effectLst>
                  <a:outerShdw blurRad="38100" dist="38100" dir="2700000" algn="tl">
                    <a:srgbClr val="000000">
                      <a:alpha val="43137"/>
                    </a:srgbClr>
                  </a:outerShdw>
                </a:effectLst>
              </a:rPr>
              <a:t>G.2.5.3  Attribuzione dei livelli di prestazione alle misure antincendio </a:t>
            </a:r>
          </a:p>
        </p:txBody>
      </p:sp>
      <p:pic>
        <p:nvPicPr>
          <p:cNvPr id="8" name="Immagine 7">
            <a:extLst>
              <a:ext uri="{FF2B5EF4-FFF2-40B4-BE49-F238E27FC236}">
                <a16:creationId xmlns:a16="http://schemas.microsoft.com/office/drawing/2014/main" id="{4C2DAA5D-24C8-4379-BCD8-3B5048DACFF2}"/>
              </a:ext>
            </a:extLst>
          </p:cNvPr>
          <p:cNvPicPr>
            <a:picLocks noChangeAspect="1"/>
          </p:cNvPicPr>
          <p:nvPr/>
        </p:nvPicPr>
        <p:blipFill>
          <a:blip r:embed="rId2"/>
          <a:stretch>
            <a:fillRect/>
          </a:stretch>
        </p:blipFill>
        <p:spPr>
          <a:xfrm>
            <a:off x="4576941" y="2119383"/>
            <a:ext cx="4499953" cy="2544057"/>
          </a:xfrm>
          <a:prstGeom prst="rect">
            <a:avLst/>
          </a:prstGeom>
          <a:scene3d>
            <a:camera prst="orthographicFront"/>
            <a:lightRig rig="threePt" dir="t"/>
          </a:scene3d>
          <a:sp3d>
            <a:bevelT/>
          </a:sp3d>
        </p:spPr>
      </p:pic>
      <p:pic>
        <p:nvPicPr>
          <p:cNvPr id="9" name="Immagine 8">
            <a:extLst>
              <a:ext uri="{FF2B5EF4-FFF2-40B4-BE49-F238E27FC236}">
                <a16:creationId xmlns:a16="http://schemas.microsoft.com/office/drawing/2014/main" id="{E3D8D866-9008-496F-A21A-16C959F6EA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116076399"/>
      </p:ext>
    </p:extLst>
  </p:cSld>
  <p:clrMapOvr>
    <a:masterClrMapping/>
  </p:clrMapOvr>
  <p:transition>
    <p:wedg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19B4736-97C3-4036-A8D6-B6AB10778EC5}"/>
              </a:ext>
            </a:extLst>
          </p:cNvPr>
          <p:cNvPicPr>
            <a:picLocks noChangeAspect="1"/>
          </p:cNvPicPr>
          <p:nvPr/>
        </p:nvPicPr>
        <p:blipFill>
          <a:blip r:embed="rId2"/>
          <a:stretch>
            <a:fillRect/>
          </a:stretch>
        </p:blipFill>
        <p:spPr>
          <a:xfrm>
            <a:off x="1306597" y="1083088"/>
            <a:ext cx="6530807" cy="3983918"/>
          </a:xfrm>
          <a:prstGeom prst="rect">
            <a:avLst/>
          </a:prstGeom>
        </p:spPr>
      </p:pic>
      <p:pic>
        <p:nvPicPr>
          <p:cNvPr id="4" name="Immagine 3">
            <a:extLst>
              <a:ext uri="{FF2B5EF4-FFF2-40B4-BE49-F238E27FC236}">
                <a16:creationId xmlns:a16="http://schemas.microsoft.com/office/drawing/2014/main" id="{867EFD59-5AC0-400D-86E4-A52021A13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B3B7A277-52D8-43F7-9B3B-5EA1A9246136}"/>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1832278000"/>
      </p:ext>
    </p:extLst>
  </p:cSld>
  <p:clrMapOvr>
    <a:masterClrMapping/>
  </p:clrMapOvr>
  <p:transition>
    <p:wedg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B80F12-4C0A-4B40-990F-B378CD9F2A73}"/>
              </a:ext>
            </a:extLst>
          </p:cNvPr>
          <p:cNvPicPr>
            <a:picLocks noChangeAspect="1"/>
          </p:cNvPicPr>
          <p:nvPr/>
        </p:nvPicPr>
        <p:blipFill>
          <a:blip r:embed="rId2"/>
          <a:stretch>
            <a:fillRect/>
          </a:stretch>
        </p:blipFill>
        <p:spPr>
          <a:xfrm>
            <a:off x="1288836" y="1212544"/>
            <a:ext cx="6566329" cy="3966944"/>
          </a:xfrm>
          <a:prstGeom prst="rect">
            <a:avLst/>
          </a:prstGeom>
        </p:spPr>
      </p:pic>
      <p:pic>
        <p:nvPicPr>
          <p:cNvPr id="4" name="Immagine 3">
            <a:extLst>
              <a:ext uri="{FF2B5EF4-FFF2-40B4-BE49-F238E27FC236}">
                <a16:creationId xmlns:a16="http://schemas.microsoft.com/office/drawing/2014/main" id="{DF4FFFC1-EC40-4479-97C0-336C15929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22BD3551-F9C6-4388-A0AA-941042B7893F}"/>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1677871260"/>
      </p:ext>
    </p:extLst>
  </p:cSld>
  <p:clrMapOvr>
    <a:masterClrMapping/>
  </p:clrMapOvr>
  <p:transition>
    <p:wedg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9E8FDF0-AD90-490C-A7A5-086F517DB611}"/>
              </a:ext>
            </a:extLst>
          </p:cNvPr>
          <p:cNvPicPr>
            <a:picLocks noChangeAspect="1"/>
          </p:cNvPicPr>
          <p:nvPr/>
        </p:nvPicPr>
        <p:blipFill>
          <a:blip r:embed="rId2"/>
          <a:stretch>
            <a:fillRect/>
          </a:stretch>
        </p:blipFill>
        <p:spPr>
          <a:xfrm>
            <a:off x="1252849" y="1187756"/>
            <a:ext cx="6638303" cy="4094908"/>
          </a:xfrm>
          <a:prstGeom prst="rect">
            <a:avLst/>
          </a:prstGeom>
        </p:spPr>
      </p:pic>
      <p:pic>
        <p:nvPicPr>
          <p:cNvPr id="4" name="Immagine 3">
            <a:extLst>
              <a:ext uri="{FF2B5EF4-FFF2-40B4-BE49-F238E27FC236}">
                <a16:creationId xmlns:a16="http://schemas.microsoft.com/office/drawing/2014/main" id="{F0524E31-4431-48CB-BDA6-308B2EA5F9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6" name="Segnaposto piè di pagina 5">
            <a:extLst>
              <a:ext uri="{FF2B5EF4-FFF2-40B4-BE49-F238E27FC236}">
                <a16:creationId xmlns:a16="http://schemas.microsoft.com/office/drawing/2014/main" id="{7C404575-F43A-4F85-8FA0-84DE5886ED90}"/>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978083333"/>
      </p:ext>
    </p:extLst>
  </p:cSld>
  <p:clrMapOvr>
    <a:masterClrMapping/>
  </p:clrMapOvr>
  <p:transition>
    <p:wedg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9FC37A4-1C89-4D86-8B1A-65279E3FD489}"/>
              </a:ext>
            </a:extLst>
          </p:cNvPr>
          <p:cNvPicPr>
            <a:picLocks noChangeAspect="1"/>
          </p:cNvPicPr>
          <p:nvPr/>
        </p:nvPicPr>
        <p:blipFill>
          <a:blip r:embed="rId2"/>
          <a:stretch>
            <a:fillRect/>
          </a:stretch>
        </p:blipFill>
        <p:spPr>
          <a:xfrm>
            <a:off x="681127" y="1522755"/>
            <a:ext cx="7781747" cy="3316948"/>
          </a:xfrm>
          <a:prstGeom prst="rect">
            <a:avLst/>
          </a:prstGeom>
        </p:spPr>
      </p:pic>
      <p:sp>
        <p:nvSpPr>
          <p:cNvPr id="5" name="Segnaposto piè di pagina 4">
            <a:extLst>
              <a:ext uri="{FF2B5EF4-FFF2-40B4-BE49-F238E27FC236}">
                <a16:creationId xmlns:a16="http://schemas.microsoft.com/office/drawing/2014/main" id="{7F9E9E1C-15FB-4D67-BCB9-F63BE2585354}"/>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4018282093"/>
      </p:ext>
    </p:extLst>
  </p:cSld>
  <p:clrMapOvr>
    <a:masterClrMapping/>
  </p:clrMapOvr>
  <p:transition>
    <p:wedg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9B579C8-9CB0-4FFA-988C-6C09C9754591}"/>
              </a:ext>
            </a:extLst>
          </p:cNvPr>
          <p:cNvPicPr>
            <a:picLocks noChangeAspect="1"/>
          </p:cNvPicPr>
          <p:nvPr/>
        </p:nvPicPr>
        <p:blipFill>
          <a:blip r:embed="rId2"/>
          <a:stretch>
            <a:fillRect/>
          </a:stretch>
        </p:blipFill>
        <p:spPr>
          <a:xfrm>
            <a:off x="925286" y="929349"/>
            <a:ext cx="7293428" cy="4812631"/>
          </a:xfrm>
          <a:prstGeom prst="rect">
            <a:avLst/>
          </a:prstGeom>
        </p:spPr>
      </p:pic>
      <p:pic>
        <p:nvPicPr>
          <p:cNvPr id="4" name="Immagine 3">
            <a:extLst>
              <a:ext uri="{FF2B5EF4-FFF2-40B4-BE49-F238E27FC236}">
                <a16:creationId xmlns:a16="http://schemas.microsoft.com/office/drawing/2014/main" id="{BCF4C24D-A282-4B2D-8471-C1F8FB346A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
        <p:nvSpPr>
          <p:cNvPr id="7" name="Segnaposto piè di pagina 6">
            <a:extLst>
              <a:ext uri="{FF2B5EF4-FFF2-40B4-BE49-F238E27FC236}">
                <a16:creationId xmlns:a16="http://schemas.microsoft.com/office/drawing/2014/main" id="{DC8AC163-2853-4111-9F62-C90E6F0E2321}"/>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206132126"/>
      </p:ext>
    </p:extLst>
  </p:cSld>
  <p:clrMapOvr>
    <a:masterClrMapping/>
  </p:clrMapOvr>
  <p:transition>
    <p:wedg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60AF294-299A-4328-A2C3-740FD28BCCBD}"/>
              </a:ext>
            </a:extLst>
          </p:cNvPr>
          <p:cNvPicPr>
            <a:picLocks noChangeAspect="1"/>
          </p:cNvPicPr>
          <p:nvPr/>
        </p:nvPicPr>
        <p:blipFill>
          <a:blip r:embed="rId2"/>
          <a:stretch>
            <a:fillRect/>
          </a:stretch>
        </p:blipFill>
        <p:spPr>
          <a:xfrm>
            <a:off x="1114210" y="1133977"/>
            <a:ext cx="6915581" cy="4223084"/>
          </a:xfrm>
          <a:prstGeom prst="rect">
            <a:avLst/>
          </a:prstGeom>
        </p:spPr>
      </p:pic>
      <p:pic>
        <p:nvPicPr>
          <p:cNvPr id="4" name="Immagine 3">
            <a:extLst>
              <a:ext uri="{FF2B5EF4-FFF2-40B4-BE49-F238E27FC236}">
                <a16:creationId xmlns:a16="http://schemas.microsoft.com/office/drawing/2014/main" id="{DE906DFF-0AB7-4CBF-AEF7-C8BF09F6A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pic>
        <p:nvPicPr>
          <p:cNvPr id="5" name="Immagine 4">
            <a:extLst>
              <a:ext uri="{FF2B5EF4-FFF2-40B4-BE49-F238E27FC236}">
                <a16:creationId xmlns:a16="http://schemas.microsoft.com/office/drawing/2014/main" id="{E307A9C2-1B05-4A00-8038-54777E696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8523" y="5597509"/>
            <a:ext cx="509778" cy="517541"/>
          </a:xfrm>
          <a:prstGeom prst="rect">
            <a:avLst/>
          </a:prstGeom>
        </p:spPr>
      </p:pic>
      <p:sp>
        <p:nvSpPr>
          <p:cNvPr id="7" name="Segnaposto piè di pagina 6">
            <a:extLst>
              <a:ext uri="{FF2B5EF4-FFF2-40B4-BE49-F238E27FC236}">
                <a16:creationId xmlns:a16="http://schemas.microsoft.com/office/drawing/2014/main" id="{D6E3D5BB-3905-4BCF-B5A9-15DFA567F043}"/>
              </a:ext>
            </a:extLst>
          </p:cNvPr>
          <p:cNvSpPr>
            <a:spLocks noGrp="1"/>
          </p:cNvSpPr>
          <p:nvPr>
            <p:ph type="ftr" sz="quarter" idx="11"/>
          </p:nvPr>
        </p:nvSpPr>
        <p:spPr/>
        <p:txBody>
          <a:bodyPr/>
          <a:lstStyle/>
          <a:p>
            <a:r>
              <a:rPr lang="it-IT"/>
              <a:t>Comando Provinciale dei Vigili del Fuoco di Caserta  </a:t>
            </a:r>
          </a:p>
        </p:txBody>
      </p:sp>
    </p:spTree>
    <p:extLst>
      <p:ext uri="{BB962C8B-B14F-4D97-AF65-F5344CB8AC3E}">
        <p14:creationId xmlns:p14="http://schemas.microsoft.com/office/powerpoint/2010/main" val="3283313056"/>
      </p:ext>
    </p:extLst>
  </p:cSld>
  <p:clrMapOvr>
    <a:masterClrMapping/>
  </p:clrMapOvr>
  <p:transition>
    <p:wedg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CFF0EEC9-835D-483C-9A42-D8AD513B1E10}"/>
              </a:ext>
            </a:extLst>
          </p:cNvPr>
          <p:cNvSpPr>
            <a:spLocks noGrp="1"/>
          </p:cNvSpPr>
          <p:nvPr>
            <p:ph type="ftr" sz="quarter" idx="11"/>
          </p:nvPr>
        </p:nvSpPr>
        <p:spPr/>
        <p:txBody>
          <a:bodyPr/>
          <a:lstStyle/>
          <a:p>
            <a:r>
              <a:rPr lang="it-IT"/>
              <a:t>Comando Provinciale dei Vigili del Fuoco di Caserta  </a:t>
            </a:r>
          </a:p>
        </p:txBody>
      </p:sp>
      <p:sp>
        <p:nvSpPr>
          <p:cNvPr id="5" name="Rettangolo 4">
            <a:extLst>
              <a:ext uri="{FF2B5EF4-FFF2-40B4-BE49-F238E27FC236}">
                <a16:creationId xmlns:a16="http://schemas.microsoft.com/office/drawing/2014/main" id="{E3BF21A4-617F-4C81-98D2-EA9126E9419D}"/>
              </a:ext>
            </a:extLst>
          </p:cNvPr>
          <p:cNvSpPr/>
          <p:nvPr/>
        </p:nvSpPr>
        <p:spPr>
          <a:xfrm>
            <a:off x="186309" y="1485394"/>
            <a:ext cx="6622001" cy="3023905"/>
          </a:xfrm>
          <a:prstGeom prst="rect">
            <a:avLst/>
          </a:prstGeom>
        </p:spPr>
        <p:txBody>
          <a:bodyPr wrap="square">
            <a:spAutoFit/>
          </a:bodyPr>
          <a:lstStyle/>
          <a:p>
            <a:pPr algn="just"/>
            <a:r>
              <a:rPr lang="it-IT" sz="1050" dirty="0"/>
              <a:t>Per le attività non normate deve essere effettuata la valutazione del rischio di incendio seguendo la seguente metodologia: </a:t>
            </a:r>
          </a:p>
          <a:p>
            <a:pPr algn="just"/>
            <a:endParaRPr lang="it-IT" sz="1050" dirty="0"/>
          </a:p>
          <a:p>
            <a:pPr marL="257175" indent="-257175" algn="just">
              <a:buFont typeface="+mj-lt"/>
              <a:buAutoNum type="alphaLcPeriod"/>
            </a:pPr>
            <a:r>
              <a:rPr lang="it-IT" sz="1050" b="1" dirty="0"/>
              <a:t>individuazione dei pericoli di incendio attraverso l’indicazione di elementi che permettono di determinare i pericoli stessi </a:t>
            </a:r>
            <a:r>
              <a:rPr lang="it-IT" sz="1200" b="1" dirty="0"/>
              <a:t>presenti</a:t>
            </a:r>
            <a:r>
              <a:rPr lang="it-IT" sz="1050" b="1" dirty="0"/>
              <a:t> nell'attività</a:t>
            </a:r>
            <a:r>
              <a:rPr lang="it-IT" sz="1050" dirty="0"/>
              <a:t>; </a:t>
            </a:r>
          </a:p>
          <a:p>
            <a:pPr algn="just"/>
            <a:r>
              <a:rPr lang="it-IT" sz="1050" i="1" dirty="0"/>
              <a:t>Si indicano ad esempio: destinazione d'uso generale e particolare; sostanze pericolose e loro modalità di stoccaggio, lavorazione o movimentazione; carico di incendio nei vari compartimenti; impianti di processo; lavorazioni; macchine, apparecchiature ed attrezzi; movimentazioni interne; impianti tecnologici di servizio; aree a rischio specifico.</a:t>
            </a:r>
          </a:p>
          <a:p>
            <a:pPr marL="257175" indent="-257175" algn="just">
              <a:buFont typeface="+mj-lt"/>
              <a:buAutoNum type="alphaLcPeriod"/>
            </a:pPr>
            <a:r>
              <a:rPr lang="it-IT" sz="1050" b="1" dirty="0"/>
              <a:t>descrizione delle condizioni ambientali nelle quali i pericoli sono inseriti</a:t>
            </a:r>
            <a:r>
              <a:rPr lang="it-IT" sz="1050" dirty="0"/>
              <a:t>; </a:t>
            </a:r>
          </a:p>
          <a:p>
            <a:pPr algn="just"/>
            <a:r>
              <a:rPr lang="it-IT" sz="1050" i="1" dirty="0"/>
              <a:t>Si indicano ad esempio: condizioni di accessibilità e viabilità; layout aziendale (distanziamenti, separazioni,   isolamento); caratteristiche degli edifici (tipologia edilizia, geometria, volumetria, superfici, altezza, piani interrati, articolazione </a:t>
            </a:r>
            <a:r>
              <a:rPr lang="it-IT" sz="1050" i="1" dirty="0" err="1"/>
              <a:t>planovolumetrica</a:t>
            </a:r>
            <a:r>
              <a:rPr lang="it-IT" sz="1050" i="1" dirty="0"/>
              <a:t>, compartimentazione, ecc.); aerazione, ventilazione e superfici utili allo smaltimento di fumi e di calore; affollamento degli ambienti, con particolare riferimento alla presenza di persone con ridotte od impedite capacità motorie o sensoriali; vie di esodo.</a:t>
            </a:r>
          </a:p>
          <a:p>
            <a:pPr marL="267891" indent="-267891" algn="just"/>
            <a:r>
              <a:rPr lang="it-IT" sz="1050" b="1" dirty="0"/>
              <a:t>c.     identificazione e descrizione del rischio di incendio caratteristico della specifica attività tramite attribuzione dei profili di rischio </a:t>
            </a:r>
            <a:r>
              <a:rPr lang="it-IT" sz="1050" b="1" dirty="0" err="1"/>
              <a:t>Rvita</a:t>
            </a:r>
            <a:r>
              <a:rPr lang="it-IT" sz="1050" b="1" dirty="0"/>
              <a:t>, </a:t>
            </a:r>
            <a:r>
              <a:rPr lang="it-IT" sz="1050" b="1" dirty="0" err="1"/>
              <a:t>Rbeni</a:t>
            </a:r>
            <a:r>
              <a:rPr lang="it-IT" sz="1050" b="1" dirty="0"/>
              <a:t> ed </a:t>
            </a:r>
            <a:r>
              <a:rPr lang="it-IT" sz="1050" b="1" dirty="0" err="1"/>
              <a:t>Rambiente</a:t>
            </a:r>
            <a:r>
              <a:rPr lang="it-IT" sz="1050" b="1" dirty="0"/>
              <a:t>, secondo le indicazioni capitolo G.3. 2. </a:t>
            </a:r>
          </a:p>
        </p:txBody>
      </p:sp>
      <p:sp>
        <p:nvSpPr>
          <p:cNvPr id="6" name="Rettangolo 5">
            <a:extLst>
              <a:ext uri="{FF2B5EF4-FFF2-40B4-BE49-F238E27FC236}">
                <a16:creationId xmlns:a16="http://schemas.microsoft.com/office/drawing/2014/main" id="{26762A8E-7B82-4287-9C0A-5F9924F9829D}"/>
              </a:ext>
            </a:extLst>
          </p:cNvPr>
          <p:cNvSpPr/>
          <p:nvPr/>
        </p:nvSpPr>
        <p:spPr>
          <a:xfrm>
            <a:off x="1661683" y="991598"/>
            <a:ext cx="6622326" cy="369332"/>
          </a:xfrm>
          <a:prstGeom prst="rect">
            <a:avLst/>
          </a:prstGeom>
        </p:spPr>
        <p:txBody>
          <a:bodyPr wrap="none">
            <a:spAutoFit/>
          </a:bodyPr>
          <a:lstStyle/>
          <a:p>
            <a:r>
              <a:rPr lang="it-IT" b="1" dirty="0">
                <a:solidFill>
                  <a:srgbClr val="FF0000"/>
                </a:solidFill>
                <a:effectLst>
                  <a:outerShdw blurRad="38100" dist="38100" dir="2700000" algn="tl">
                    <a:srgbClr val="000000">
                      <a:alpha val="43137"/>
                    </a:srgbClr>
                  </a:outerShdw>
                </a:effectLst>
              </a:rPr>
              <a:t>G.2.8 Progettazione antincendio delle attività non normate </a:t>
            </a:r>
          </a:p>
        </p:txBody>
      </p:sp>
      <p:sp>
        <p:nvSpPr>
          <p:cNvPr id="7" name="Rettangolo 6">
            <a:extLst>
              <a:ext uri="{FF2B5EF4-FFF2-40B4-BE49-F238E27FC236}">
                <a16:creationId xmlns:a16="http://schemas.microsoft.com/office/drawing/2014/main" id="{D9CAACDE-AA0B-4D59-AEB7-DF089748D38E}"/>
              </a:ext>
            </a:extLst>
          </p:cNvPr>
          <p:cNvSpPr/>
          <p:nvPr/>
        </p:nvSpPr>
        <p:spPr>
          <a:xfrm>
            <a:off x="186309" y="4212826"/>
            <a:ext cx="6392639" cy="1384995"/>
          </a:xfrm>
          <a:prstGeom prst="rect">
            <a:avLst/>
          </a:prstGeom>
        </p:spPr>
        <p:txBody>
          <a:bodyPr wrap="square">
            <a:spAutoFit/>
          </a:bodyPr>
          <a:lstStyle/>
          <a:p>
            <a:pPr algn="just"/>
            <a:r>
              <a:rPr lang="it-IT" sz="1200" dirty="0"/>
              <a:t>Terminata la valutazione del rischio di incendio, la progettazione della sicurezza antincendio prosegue secondo la seguente metodologia: </a:t>
            </a:r>
          </a:p>
          <a:p>
            <a:pPr algn="just"/>
            <a:endParaRPr lang="it-IT" sz="1200" dirty="0"/>
          </a:p>
          <a:p>
            <a:pPr marL="257175" indent="-257175" algn="just">
              <a:buAutoNum type="alphaLcPeriod"/>
            </a:pPr>
            <a:r>
              <a:rPr lang="it-IT" sz="1200" dirty="0"/>
              <a:t>adozione di tutte le misure antincendio che compongono la strategia antincendio per contrastare tale rischio di incendio; </a:t>
            </a:r>
          </a:p>
          <a:p>
            <a:pPr marL="257175" indent="-257175" algn="just">
              <a:buAutoNum type="alphaLcPeriod"/>
            </a:pPr>
            <a:r>
              <a:rPr lang="it-IT" sz="1200" dirty="0"/>
              <a:t>attribuzione dei livelli di prestazione per ciascuna misura antincendio; </a:t>
            </a:r>
          </a:p>
          <a:p>
            <a:pPr marL="257175" indent="-257175" algn="just">
              <a:buAutoNum type="alphaLcPeriod"/>
            </a:pPr>
            <a:r>
              <a:rPr lang="it-IT" sz="1200" dirty="0"/>
              <a:t>selezione delle soluzioni progettuali più adatte alla natura ed alla tipologia d'attività.</a:t>
            </a:r>
          </a:p>
        </p:txBody>
      </p:sp>
      <p:pic>
        <p:nvPicPr>
          <p:cNvPr id="8" name="Immagine 7">
            <a:extLst>
              <a:ext uri="{FF2B5EF4-FFF2-40B4-BE49-F238E27FC236}">
                <a16:creationId xmlns:a16="http://schemas.microsoft.com/office/drawing/2014/main" id="{556C41F8-A7DE-44E3-A574-84338D5A3C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3934650465"/>
      </p:ext>
    </p:extLst>
  </p:cSld>
  <p:clrMapOvr>
    <a:masterClrMapping/>
  </p:clrMapOvr>
  <p:transition>
    <p:wedg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8FAB861-22DF-4FBF-93A6-EBC8D7AAD988}"/>
              </a:ext>
            </a:extLst>
          </p:cNvPr>
          <p:cNvPicPr>
            <a:picLocks noChangeAspect="1"/>
          </p:cNvPicPr>
          <p:nvPr/>
        </p:nvPicPr>
        <p:blipFill>
          <a:blip r:embed="rId2"/>
          <a:stretch>
            <a:fillRect/>
          </a:stretch>
        </p:blipFill>
        <p:spPr>
          <a:xfrm>
            <a:off x="923622" y="1231968"/>
            <a:ext cx="7296756" cy="4154988"/>
          </a:xfrm>
          <a:prstGeom prst="rect">
            <a:avLst/>
          </a:prstGeom>
        </p:spPr>
      </p:pic>
      <p:sp>
        <p:nvSpPr>
          <p:cNvPr id="5" name="Segnaposto piè di pagina 4">
            <a:extLst>
              <a:ext uri="{FF2B5EF4-FFF2-40B4-BE49-F238E27FC236}">
                <a16:creationId xmlns:a16="http://schemas.microsoft.com/office/drawing/2014/main" id="{C47746DD-2EF8-422D-9B73-65756F4EDE70}"/>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86B5CE9D-115A-439B-BDEC-CEB60BFFCB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3950972742"/>
      </p:ext>
    </p:extLst>
  </p:cSld>
  <p:clrMapOvr>
    <a:masterClrMapping/>
  </p:clrMapOvr>
  <p:transition>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numero diapositiva 5"/>
          <p:cNvSpPr>
            <a:spLocks noGrp="1"/>
          </p:cNvSpPr>
          <p:nvPr>
            <p:ph type="sldNum" sz="quarter" idx="12"/>
          </p:nvPr>
        </p:nvSpPr>
        <p:spPr>
          <a:noFill/>
        </p:spPr>
        <p:txBody>
          <a:bodyPr/>
          <a:lstStyle/>
          <a:p>
            <a:fld id="{CF038296-6805-4B94-80DE-4C599FFC6541}" type="slidenum">
              <a:rPr lang="it-IT" smtClean="0"/>
              <a:pPr/>
              <a:t>2</a:t>
            </a:fld>
            <a:endParaRPr lang="it-IT"/>
          </a:p>
        </p:txBody>
      </p:sp>
      <p:sp>
        <p:nvSpPr>
          <p:cNvPr id="7171" name="Rectangle 2"/>
          <p:cNvSpPr>
            <a:spLocks noGrp="1" noChangeArrowheads="1"/>
          </p:cNvSpPr>
          <p:nvPr>
            <p:ph type="title"/>
          </p:nvPr>
        </p:nvSpPr>
        <p:spPr/>
        <p:txBody>
          <a:bodyPr>
            <a:normAutofit fontScale="90000"/>
          </a:bodyPr>
          <a:lstStyle/>
          <a:p>
            <a:r>
              <a:rPr lang="it-IT" sz="2800" b="1"/>
              <a:t>Attività soggette ai controlli dei Vigili del Fuoco in ordine</a:t>
            </a:r>
            <a:br>
              <a:rPr lang="it-IT" sz="2800" b="1"/>
            </a:br>
            <a:r>
              <a:rPr lang="it-IT" sz="2800" b="1"/>
              <a:t>alla prevenzione incendi</a:t>
            </a:r>
          </a:p>
        </p:txBody>
      </p:sp>
      <p:sp>
        <p:nvSpPr>
          <p:cNvPr id="7172" name="Rectangle 3"/>
          <p:cNvSpPr>
            <a:spLocks noGrp="1" noChangeArrowheads="1"/>
          </p:cNvSpPr>
          <p:nvPr>
            <p:ph type="body" idx="1"/>
          </p:nvPr>
        </p:nvSpPr>
        <p:spPr>
          <a:xfrm>
            <a:off x="539750" y="1628775"/>
            <a:ext cx="8229600" cy="2908300"/>
          </a:xfrm>
        </p:spPr>
        <p:txBody>
          <a:bodyPr/>
          <a:lstStyle/>
          <a:p>
            <a:r>
              <a:rPr lang="it-IT" b="1" i="1"/>
              <a:t>D.P.R. del 26/05/59 n. 689</a:t>
            </a:r>
          </a:p>
          <a:p>
            <a:pPr lvl="1"/>
            <a:r>
              <a:rPr lang="it-IT" b="1"/>
              <a:t>Tabella A</a:t>
            </a:r>
          </a:p>
          <a:p>
            <a:pPr lvl="1"/>
            <a:r>
              <a:rPr lang="it-IT" b="1"/>
              <a:t>Tabella B</a:t>
            </a:r>
          </a:p>
          <a:p>
            <a:r>
              <a:rPr lang="it-IT" b="1" i="1"/>
              <a:t>Decreto Ministeriale -16 febbraio 1982</a:t>
            </a:r>
          </a:p>
          <a:p>
            <a:pPr lvl="1"/>
            <a:r>
              <a:rPr lang="it-IT" b="1" i="1"/>
              <a:t>allegato</a:t>
            </a:r>
          </a:p>
        </p:txBody>
      </p:sp>
      <p:sp>
        <p:nvSpPr>
          <p:cNvPr id="5" name="CasellaDiTesto 4"/>
          <p:cNvSpPr txBox="1"/>
          <p:nvPr/>
        </p:nvSpPr>
        <p:spPr>
          <a:xfrm>
            <a:off x="611560" y="4725144"/>
            <a:ext cx="7417993" cy="52322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it-IT" sz="2800" dirty="0"/>
              <a:t>Sono stati abrogati dal DPR 151 del 1-8-2011</a:t>
            </a:r>
          </a:p>
        </p:txBody>
      </p:sp>
      <p:sp>
        <p:nvSpPr>
          <p:cNvPr id="9" name="Per 8"/>
          <p:cNvSpPr/>
          <p:nvPr/>
        </p:nvSpPr>
        <p:spPr>
          <a:xfrm>
            <a:off x="395288" y="836613"/>
            <a:ext cx="8064500" cy="3744912"/>
          </a:xfrm>
          <a:prstGeom prst="mathMultiply">
            <a:avLst>
              <a:gd name="adj1" fmla="val 470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7" name="Immagine 6">
            <a:extLst>
              <a:ext uri="{FF2B5EF4-FFF2-40B4-BE49-F238E27FC236}">
                <a16:creationId xmlns:a16="http://schemas.microsoft.com/office/drawing/2014/main" id="{0757469B-4F1E-4864-BEB8-EBE298BF56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egnaposto contenuto 6"/>
          <p:cNvGraphicFramePr>
            <a:graphicFrameLocks noGrp="1"/>
          </p:cNvGraphicFramePr>
          <p:nvPr>
            <p:ph idx="1"/>
          </p:nvPr>
        </p:nvGraphicFramePr>
        <p:xfrm>
          <a:off x="0" y="0"/>
          <a:ext cx="9144000" cy="6597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9" name="Segnaposto numero diapositiva 3"/>
          <p:cNvSpPr>
            <a:spLocks noGrp="1"/>
          </p:cNvSpPr>
          <p:nvPr>
            <p:ph type="sldNum" sz="quarter" idx="12"/>
          </p:nvPr>
        </p:nvSpPr>
        <p:spPr>
          <a:noFill/>
        </p:spPr>
        <p:txBody>
          <a:bodyPr/>
          <a:lstStyle/>
          <a:p>
            <a:fld id="{64829567-A080-43EC-96D2-3F5824667DE5}" type="slidenum">
              <a:rPr lang="it-IT" smtClean="0"/>
              <a:pPr/>
              <a:t>20</a:t>
            </a:fld>
            <a:endParaRPr lang="it-IT"/>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graphicEl>
                                              <a:dgm id="{2901B4FD-3D2A-4001-A7D0-57693470FE12}"/>
                                            </p:graphicEl>
                                          </p:spTgt>
                                        </p:tgtEl>
                                        <p:attrNameLst>
                                          <p:attrName>style.visibility</p:attrName>
                                        </p:attrNameLst>
                                      </p:cBhvr>
                                      <p:to>
                                        <p:strVal val="visible"/>
                                      </p:to>
                                    </p:set>
                                    <p:anim calcmode="lin" valueType="num">
                                      <p:cBhvr>
                                        <p:cTn id="7" dur="500" fill="hold"/>
                                        <p:tgtEl>
                                          <p:spTgt spid="7">
                                            <p:graphicEl>
                                              <a:dgm id="{2901B4FD-3D2A-4001-A7D0-57693470FE12}"/>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2901B4FD-3D2A-4001-A7D0-57693470FE12}"/>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2901B4FD-3D2A-4001-A7D0-57693470FE12}"/>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graphicEl>
                                              <a:dgm id="{E4A19EE8-4DA5-4544-8562-37B20CB4E908}"/>
                                            </p:graphicEl>
                                          </p:spTgt>
                                        </p:tgtEl>
                                        <p:attrNameLst>
                                          <p:attrName>style.visibility</p:attrName>
                                        </p:attrNameLst>
                                      </p:cBhvr>
                                      <p:to>
                                        <p:strVal val="visible"/>
                                      </p:to>
                                    </p:set>
                                    <p:anim calcmode="lin" valueType="num">
                                      <p:cBhvr>
                                        <p:cTn id="14" dur="500" fill="hold"/>
                                        <p:tgtEl>
                                          <p:spTgt spid="7">
                                            <p:graphicEl>
                                              <a:dgm id="{E4A19EE8-4DA5-4544-8562-37B20CB4E908}"/>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E4A19EE8-4DA5-4544-8562-37B20CB4E908}"/>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E4A19EE8-4DA5-4544-8562-37B20CB4E908}"/>
                                            </p:graphic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7">
                                            <p:graphicEl>
                                              <a:dgm id="{37D588E2-8128-446E-B7DF-4A03FBD3C2EB}"/>
                                            </p:graphicEl>
                                          </p:spTgt>
                                        </p:tgtEl>
                                        <p:attrNameLst>
                                          <p:attrName>style.visibility</p:attrName>
                                        </p:attrNameLst>
                                      </p:cBhvr>
                                      <p:to>
                                        <p:strVal val="visible"/>
                                      </p:to>
                                    </p:set>
                                    <p:anim calcmode="lin" valueType="num">
                                      <p:cBhvr>
                                        <p:cTn id="19" dur="500" fill="hold"/>
                                        <p:tgtEl>
                                          <p:spTgt spid="7">
                                            <p:graphicEl>
                                              <a:dgm id="{37D588E2-8128-446E-B7DF-4A03FBD3C2EB}"/>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37D588E2-8128-446E-B7DF-4A03FBD3C2EB}"/>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37D588E2-8128-446E-B7DF-4A03FBD3C2E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graphicEl>
                                              <a:dgm id="{620CBB07-98D9-4A9A-8FC2-457330516B7C}"/>
                                            </p:graphicEl>
                                          </p:spTgt>
                                        </p:tgtEl>
                                        <p:attrNameLst>
                                          <p:attrName>style.visibility</p:attrName>
                                        </p:attrNameLst>
                                      </p:cBhvr>
                                      <p:to>
                                        <p:strVal val="visible"/>
                                      </p:to>
                                    </p:set>
                                    <p:anim calcmode="lin" valueType="num">
                                      <p:cBhvr>
                                        <p:cTn id="26" dur="500" fill="hold"/>
                                        <p:tgtEl>
                                          <p:spTgt spid="7">
                                            <p:graphicEl>
                                              <a:dgm id="{620CBB07-98D9-4A9A-8FC2-457330516B7C}"/>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620CBB07-98D9-4A9A-8FC2-457330516B7C}"/>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620CBB07-98D9-4A9A-8FC2-457330516B7C}"/>
                                            </p:graphic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7">
                                            <p:graphicEl>
                                              <a:dgm id="{1E2360FA-02CF-4143-B9FB-7AC83393AE51}"/>
                                            </p:graphicEl>
                                          </p:spTgt>
                                        </p:tgtEl>
                                        <p:attrNameLst>
                                          <p:attrName>style.visibility</p:attrName>
                                        </p:attrNameLst>
                                      </p:cBhvr>
                                      <p:to>
                                        <p:strVal val="visible"/>
                                      </p:to>
                                    </p:set>
                                    <p:anim calcmode="lin" valueType="num">
                                      <p:cBhvr>
                                        <p:cTn id="31" dur="500" fill="hold"/>
                                        <p:tgtEl>
                                          <p:spTgt spid="7">
                                            <p:graphicEl>
                                              <a:dgm id="{1E2360FA-02CF-4143-B9FB-7AC83393AE51}"/>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1E2360FA-02CF-4143-B9FB-7AC83393AE51}"/>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1E2360FA-02CF-4143-B9FB-7AC83393AE5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7">
                                            <p:graphicEl>
                                              <a:dgm id="{43B67D82-9388-4539-851E-1E37774DFBDA}"/>
                                            </p:graphicEl>
                                          </p:spTgt>
                                        </p:tgtEl>
                                        <p:attrNameLst>
                                          <p:attrName>style.visibility</p:attrName>
                                        </p:attrNameLst>
                                      </p:cBhvr>
                                      <p:to>
                                        <p:strVal val="visible"/>
                                      </p:to>
                                    </p:set>
                                    <p:anim calcmode="lin" valueType="num">
                                      <p:cBhvr>
                                        <p:cTn id="38" dur="500" fill="hold"/>
                                        <p:tgtEl>
                                          <p:spTgt spid="7">
                                            <p:graphicEl>
                                              <a:dgm id="{43B67D82-9388-4539-851E-1E37774DFBDA}"/>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43B67D82-9388-4539-851E-1E37774DFBDA}"/>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43B67D82-9388-4539-851E-1E37774DFBDA}"/>
                                            </p:graphicEl>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7">
                                            <p:graphicEl>
                                              <a:dgm id="{FA9EBD2A-84A4-4794-A5FA-F3E09AF8D105}"/>
                                            </p:graphicEl>
                                          </p:spTgt>
                                        </p:tgtEl>
                                        <p:attrNameLst>
                                          <p:attrName>style.visibility</p:attrName>
                                        </p:attrNameLst>
                                      </p:cBhvr>
                                      <p:to>
                                        <p:strVal val="visible"/>
                                      </p:to>
                                    </p:set>
                                    <p:anim calcmode="lin" valueType="num">
                                      <p:cBhvr>
                                        <p:cTn id="43" dur="500" fill="hold"/>
                                        <p:tgtEl>
                                          <p:spTgt spid="7">
                                            <p:graphicEl>
                                              <a:dgm id="{FA9EBD2A-84A4-4794-A5FA-F3E09AF8D105}"/>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FA9EBD2A-84A4-4794-A5FA-F3E09AF8D105}"/>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FA9EBD2A-84A4-4794-A5FA-F3E09AF8D105}"/>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7">
                                            <p:graphicEl>
                                              <a:dgm id="{DC5A4B64-EBDE-4544-B60A-F9F561C3D6BE}"/>
                                            </p:graphicEl>
                                          </p:spTgt>
                                        </p:tgtEl>
                                        <p:attrNameLst>
                                          <p:attrName>style.visibility</p:attrName>
                                        </p:attrNameLst>
                                      </p:cBhvr>
                                      <p:to>
                                        <p:strVal val="visible"/>
                                      </p:to>
                                    </p:set>
                                    <p:anim calcmode="lin" valueType="num">
                                      <p:cBhvr>
                                        <p:cTn id="50" dur="500" fill="hold"/>
                                        <p:tgtEl>
                                          <p:spTgt spid="7">
                                            <p:graphicEl>
                                              <a:dgm id="{DC5A4B64-EBDE-4544-B60A-F9F561C3D6BE}"/>
                                            </p:graphicEl>
                                          </p:spTgt>
                                        </p:tgtEl>
                                        <p:attrNameLst>
                                          <p:attrName>ppt_w</p:attrName>
                                        </p:attrNameLst>
                                      </p:cBhvr>
                                      <p:tavLst>
                                        <p:tav tm="0">
                                          <p:val>
                                            <p:fltVal val="0"/>
                                          </p:val>
                                        </p:tav>
                                        <p:tav tm="100000">
                                          <p:val>
                                            <p:strVal val="#ppt_w"/>
                                          </p:val>
                                        </p:tav>
                                      </p:tavLst>
                                    </p:anim>
                                    <p:anim calcmode="lin" valueType="num">
                                      <p:cBhvr>
                                        <p:cTn id="51" dur="500" fill="hold"/>
                                        <p:tgtEl>
                                          <p:spTgt spid="7">
                                            <p:graphicEl>
                                              <a:dgm id="{DC5A4B64-EBDE-4544-B60A-F9F561C3D6BE}"/>
                                            </p:graphicEl>
                                          </p:spTgt>
                                        </p:tgtEl>
                                        <p:attrNameLst>
                                          <p:attrName>ppt_h</p:attrName>
                                        </p:attrNameLst>
                                      </p:cBhvr>
                                      <p:tavLst>
                                        <p:tav tm="0">
                                          <p:val>
                                            <p:fltVal val="0"/>
                                          </p:val>
                                        </p:tav>
                                        <p:tav tm="100000">
                                          <p:val>
                                            <p:strVal val="#ppt_h"/>
                                          </p:val>
                                        </p:tav>
                                      </p:tavLst>
                                    </p:anim>
                                    <p:animEffect transition="in" filter="fade">
                                      <p:cBhvr>
                                        <p:cTn id="52" dur="500"/>
                                        <p:tgtEl>
                                          <p:spTgt spid="7">
                                            <p:graphicEl>
                                              <a:dgm id="{DC5A4B64-EBDE-4544-B60A-F9F561C3D6BE}"/>
                                            </p:graphicEl>
                                          </p:spTgt>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7">
                                            <p:graphicEl>
                                              <a:dgm id="{0184AF2C-52CE-4873-A6AA-7A3342854A8A}"/>
                                            </p:graphicEl>
                                          </p:spTgt>
                                        </p:tgtEl>
                                        <p:attrNameLst>
                                          <p:attrName>style.visibility</p:attrName>
                                        </p:attrNameLst>
                                      </p:cBhvr>
                                      <p:to>
                                        <p:strVal val="visible"/>
                                      </p:to>
                                    </p:set>
                                    <p:anim calcmode="lin" valueType="num">
                                      <p:cBhvr>
                                        <p:cTn id="55" dur="500" fill="hold"/>
                                        <p:tgtEl>
                                          <p:spTgt spid="7">
                                            <p:graphicEl>
                                              <a:dgm id="{0184AF2C-52CE-4873-A6AA-7A3342854A8A}"/>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0184AF2C-52CE-4873-A6AA-7A3342854A8A}"/>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0184AF2C-52CE-4873-A6AA-7A3342854A8A}"/>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7">
                                            <p:graphicEl>
                                              <a:dgm id="{3D4F9C48-DF4F-4704-AC4E-E19F1EA6848D}"/>
                                            </p:graphicEl>
                                          </p:spTgt>
                                        </p:tgtEl>
                                        <p:attrNameLst>
                                          <p:attrName>style.visibility</p:attrName>
                                        </p:attrNameLst>
                                      </p:cBhvr>
                                      <p:to>
                                        <p:strVal val="visible"/>
                                      </p:to>
                                    </p:set>
                                    <p:anim calcmode="lin" valueType="num">
                                      <p:cBhvr>
                                        <p:cTn id="62" dur="500" fill="hold"/>
                                        <p:tgtEl>
                                          <p:spTgt spid="7">
                                            <p:graphicEl>
                                              <a:dgm id="{3D4F9C48-DF4F-4704-AC4E-E19F1EA6848D}"/>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3D4F9C48-DF4F-4704-AC4E-E19F1EA6848D}"/>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3D4F9C48-DF4F-4704-AC4E-E19F1EA6848D}"/>
                                            </p:graphicEl>
                                          </p:spTgt>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7">
                                            <p:graphicEl>
                                              <a:dgm id="{B7B38FAA-10DF-4A85-B919-7B013C435593}"/>
                                            </p:graphicEl>
                                          </p:spTgt>
                                        </p:tgtEl>
                                        <p:attrNameLst>
                                          <p:attrName>style.visibility</p:attrName>
                                        </p:attrNameLst>
                                      </p:cBhvr>
                                      <p:to>
                                        <p:strVal val="visible"/>
                                      </p:to>
                                    </p:set>
                                    <p:anim calcmode="lin" valueType="num">
                                      <p:cBhvr>
                                        <p:cTn id="67" dur="500" fill="hold"/>
                                        <p:tgtEl>
                                          <p:spTgt spid="7">
                                            <p:graphicEl>
                                              <a:dgm id="{B7B38FAA-10DF-4A85-B919-7B013C435593}"/>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B7B38FAA-10DF-4A85-B919-7B013C435593}"/>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B7B38FAA-10DF-4A85-B919-7B013C43559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CFF0EEC9-835D-483C-9A42-D8AD513B1E10}"/>
              </a:ext>
            </a:extLst>
          </p:cNvPr>
          <p:cNvSpPr>
            <a:spLocks noGrp="1"/>
          </p:cNvSpPr>
          <p:nvPr>
            <p:ph type="ftr" sz="quarter" idx="11"/>
          </p:nvPr>
        </p:nvSpPr>
        <p:spPr/>
        <p:txBody>
          <a:bodyPr/>
          <a:lstStyle/>
          <a:p>
            <a:r>
              <a:rPr lang="it-IT"/>
              <a:t>Comando Provinciale dei Vigili del Fuoco di Caserta  </a:t>
            </a:r>
          </a:p>
        </p:txBody>
      </p:sp>
      <p:sp>
        <p:nvSpPr>
          <p:cNvPr id="5" name="Rettangolo 4">
            <a:extLst>
              <a:ext uri="{FF2B5EF4-FFF2-40B4-BE49-F238E27FC236}">
                <a16:creationId xmlns:a16="http://schemas.microsoft.com/office/drawing/2014/main" id="{E3BF21A4-617F-4C81-98D2-EA9126E9419D}"/>
              </a:ext>
            </a:extLst>
          </p:cNvPr>
          <p:cNvSpPr/>
          <p:nvPr/>
        </p:nvSpPr>
        <p:spPr>
          <a:xfrm>
            <a:off x="1260999" y="1614014"/>
            <a:ext cx="6622001" cy="4247317"/>
          </a:xfrm>
          <a:prstGeom prst="rect">
            <a:avLst/>
          </a:prstGeom>
        </p:spPr>
        <p:txBody>
          <a:bodyPr wrap="square">
            <a:spAutoFit/>
          </a:bodyPr>
          <a:lstStyle/>
          <a:p>
            <a:pPr marL="257175" indent="-257175" algn="just">
              <a:buAutoNum type="arabicPeriod"/>
            </a:pPr>
            <a:r>
              <a:rPr lang="it-IT" sz="1500" dirty="0"/>
              <a:t>Per le attività normate, secondo le indicazioni della regola tecnica orizzontale e della specifica regola tecnica verticale, la valutazione del rischio di incendio è implicitamente effettuata dal normatore, attraverso la definizione, nella regola tecnica verticale, dei profili di rischio e dei livelli di prestazione caratteristici dell'attività. Pertanto, la valutazione del rischio di incendio da parte del progettista è limitata ai restanti aspetti peculiari e specifici dell'attività oggetto di regola tecnica verticale. </a:t>
            </a:r>
          </a:p>
          <a:p>
            <a:pPr marL="257175" indent="-257175" algn="just">
              <a:buAutoNum type="arabicPeriod"/>
            </a:pPr>
            <a:endParaRPr lang="it-IT" sz="1500" dirty="0"/>
          </a:p>
          <a:p>
            <a:pPr marL="257175" indent="-257175" algn="just">
              <a:buAutoNum type="arabicPeriod"/>
            </a:pPr>
            <a:r>
              <a:rPr lang="it-IT" sz="1500" dirty="0"/>
              <a:t>I livelli di prestazione da garantire per ciascuna misura antincendio sono determinati, nella regola tecnica verticale, in funzione di parametri oggettivi </a:t>
            </a:r>
            <a:r>
              <a:rPr lang="it-IT" sz="1200" i="1" dirty="0"/>
              <a:t>(es. numero degli occupanti, quota dei piani, quantità di sostanze e miscele pericolose, ...)</a:t>
            </a:r>
            <a:r>
              <a:rPr lang="it-IT" sz="1500" dirty="0"/>
              <a:t>. In mancanza, devono essere attribuiti secondo i criteri di cui al paragrafo G.2.5.3.</a:t>
            </a:r>
          </a:p>
          <a:p>
            <a:pPr marL="257175" indent="-257175" algn="just">
              <a:buAutoNum type="arabicPeriod"/>
            </a:pPr>
            <a:endParaRPr lang="it-IT" sz="1500" dirty="0"/>
          </a:p>
          <a:p>
            <a:pPr marL="257175" indent="-257175" algn="just">
              <a:buAutoNum type="arabicPeriod"/>
            </a:pPr>
            <a:r>
              <a:rPr lang="it-IT" sz="1500" dirty="0"/>
              <a:t>Nelle regole tecniche verticali possono essere descritte eventuali soluzioni progettuali complementari o sostitutive di quelle conformi dettagliate nella sezione </a:t>
            </a:r>
            <a:r>
              <a:rPr lang="it-IT" sz="1500" i="1" dirty="0"/>
              <a:t>strategia antincendio</a:t>
            </a:r>
            <a:r>
              <a:rPr lang="it-IT" sz="1500" dirty="0"/>
              <a:t>, oppure semplici prescrizioni aggiuntive, specifiche per la tipologia di attività.</a:t>
            </a:r>
            <a:endParaRPr lang="it-IT" sz="1500" b="1" dirty="0"/>
          </a:p>
        </p:txBody>
      </p:sp>
      <p:sp>
        <p:nvSpPr>
          <p:cNvPr id="6" name="Rettangolo 5">
            <a:extLst>
              <a:ext uri="{FF2B5EF4-FFF2-40B4-BE49-F238E27FC236}">
                <a16:creationId xmlns:a16="http://schemas.microsoft.com/office/drawing/2014/main" id="{26762A8E-7B82-4287-9C0A-5F9924F9829D}"/>
              </a:ext>
            </a:extLst>
          </p:cNvPr>
          <p:cNvSpPr/>
          <p:nvPr/>
        </p:nvSpPr>
        <p:spPr>
          <a:xfrm>
            <a:off x="1873280" y="1135169"/>
            <a:ext cx="6135013" cy="369332"/>
          </a:xfrm>
          <a:prstGeom prst="rect">
            <a:avLst/>
          </a:prstGeom>
        </p:spPr>
        <p:txBody>
          <a:bodyPr wrap="none">
            <a:spAutoFit/>
          </a:bodyPr>
          <a:lstStyle/>
          <a:p>
            <a:r>
              <a:rPr lang="it-IT" b="1" dirty="0">
                <a:solidFill>
                  <a:srgbClr val="FF0000"/>
                </a:solidFill>
                <a:effectLst>
                  <a:outerShdw blurRad="38100" dist="38100" dir="2700000" algn="tl">
                    <a:srgbClr val="000000">
                      <a:alpha val="43137"/>
                    </a:srgbClr>
                  </a:outerShdw>
                </a:effectLst>
              </a:rPr>
              <a:t>G.2.9 Progettazione antincendio delle attività normate </a:t>
            </a:r>
          </a:p>
        </p:txBody>
      </p:sp>
      <p:pic>
        <p:nvPicPr>
          <p:cNvPr id="8" name="Immagine 7">
            <a:extLst>
              <a:ext uri="{FF2B5EF4-FFF2-40B4-BE49-F238E27FC236}">
                <a16:creationId xmlns:a16="http://schemas.microsoft.com/office/drawing/2014/main" id="{556C41F8-A7DE-44E3-A574-84338D5A3C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1215231730"/>
      </p:ext>
    </p:extLst>
  </p:cSld>
  <p:clrMapOvr>
    <a:masterClrMapping/>
  </p:clrMapOvr>
  <p:transition>
    <p:wedg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29BE03F-7A48-4DA4-A840-0F5D78A7C204}"/>
              </a:ext>
            </a:extLst>
          </p:cNvPr>
          <p:cNvPicPr>
            <a:picLocks noChangeAspect="1"/>
          </p:cNvPicPr>
          <p:nvPr/>
        </p:nvPicPr>
        <p:blipFill>
          <a:blip r:embed="rId2"/>
          <a:stretch>
            <a:fillRect/>
          </a:stretch>
        </p:blipFill>
        <p:spPr>
          <a:xfrm>
            <a:off x="1126254" y="1153112"/>
            <a:ext cx="6891493" cy="4245876"/>
          </a:xfrm>
          <a:prstGeom prst="rect">
            <a:avLst/>
          </a:prstGeom>
        </p:spPr>
      </p:pic>
      <p:sp>
        <p:nvSpPr>
          <p:cNvPr id="5" name="Segnaposto piè di pagina 4">
            <a:extLst>
              <a:ext uri="{FF2B5EF4-FFF2-40B4-BE49-F238E27FC236}">
                <a16:creationId xmlns:a16="http://schemas.microsoft.com/office/drawing/2014/main" id="{B9366E33-8E21-448B-9B18-DFF4AD5F0DCE}"/>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C5B28DC9-C592-4F0B-8095-A465CACCD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3261542598"/>
      </p:ext>
    </p:extLst>
  </p:cSld>
  <p:clrMapOvr>
    <a:masterClrMapping/>
  </p:clrMapOvr>
  <p:transition>
    <p:wedg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71D5630-A107-4392-87B2-1944F3BA7596}"/>
              </a:ext>
            </a:extLst>
          </p:cNvPr>
          <p:cNvPicPr>
            <a:picLocks noChangeAspect="1"/>
          </p:cNvPicPr>
          <p:nvPr/>
        </p:nvPicPr>
        <p:blipFill>
          <a:blip r:embed="rId2"/>
          <a:stretch>
            <a:fillRect/>
          </a:stretch>
        </p:blipFill>
        <p:spPr>
          <a:xfrm>
            <a:off x="820952" y="1177174"/>
            <a:ext cx="7502096" cy="4143792"/>
          </a:xfrm>
          <a:prstGeom prst="rect">
            <a:avLst/>
          </a:prstGeom>
        </p:spPr>
      </p:pic>
      <p:sp>
        <p:nvSpPr>
          <p:cNvPr id="5" name="Segnaposto piè di pagina 4">
            <a:extLst>
              <a:ext uri="{FF2B5EF4-FFF2-40B4-BE49-F238E27FC236}">
                <a16:creationId xmlns:a16="http://schemas.microsoft.com/office/drawing/2014/main" id="{B883732C-F45F-464B-B6E4-4CD3C187CD06}"/>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A68B8B44-92CB-4814-800D-38214E293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1184527151"/>
      </p:ext>
    </p:extLst>
  </p:cSld>
  <p:clrMapOvr>
    <a:masterClrMapping/>
  </p:clrMapOvr>
  <p:transition>
    <p:wedg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AB084F91-6A45-48E1-83F6-3D3C86F6B36D}"/>
              </a:ext>
            </a:extLst>
          </p:cNvPr>
          <p:cNvSpPr>
            <a:spLocks noGrp="1"/>
          </p:cNvSpPr>
          <p:nvPr>
            <p:ph type="ftr" sz="quarter" idx="11"/>
          </p:nvPr>
        </p:nvSpPr>
        <p:spPr/>
        <p:txBody>
          <a:bodyPr/>
          <a:lstStyle/>
          <a:p>
            <a:r>
              <a:rPr lang="it-IT"/>
              <a:t>Comando Provinciale dei Vigili del Fuoco di Caserta  </a:t>
            </a:r>
          </a:p>
        </p:txBody>
      </p:sp>
      <p:sp>
        <p:nvSpPr>
          <p:cNvPr id="5" name="CasellaDiTesto 4">
            <a:extLst>
              <a:ext uri="{FF2B5EF4-FFF2-40B4-BE49-F238E27FC236}">
                <a16:creationId xmlns:a16="http://schemas.microsoft.com/office/drawing/2014/main" id="{246C417B-5D49-40CC-97DE-D2D3E626B1F9}"/>
              </a:ext>
            </a:extLst>
          </p:cNvPr>
          <p:cNvSpPr txBox="1"/>
          <p:nvPr/>
        </p:nvSpPr>
        <p:spPr>
          <a:xfrm>
            <a:off x="3399611" y="1229519"/>
            <a:ext cx="2680542" cy="461665"/>
          </a:xfrm>
          <a:prstGeom prst="rect">
            <a:avLst/>
          </a:prstGeom>
          <a:noFill/>
        </p:spPr>
        <p:txBody>
          <a:bodyPr wrap="none" rtlCol="0">
            <a:spAutoFit/>
          </a:bodyPr>
          <a:lstStyle/>
          <a:p>
            <a:r>
              <a:rPr lang="it-IT" sz="2400" b="1" dirty="0">
                <a:solidFill>
                  <a:srgbClr val="FF0000"/>
                </a:solidFill>
                <a:effectLst>
                  <a:outerShdw blurRad="38100" dist="38100" dir="2700000" algn="tl">
                    <a:srgbClr val="000000">
                      <a:alpha val="43137"/>
                    </a:srgbClr>
                  </a:outerShdw>
                </a:effectLst>
              </a:rPr>
              <a:t>Commento finale</a:t>
            </a:r>
          </a:p>
        </p:txBody>
      </p:sp>
      <p:sp>
        <p:nvSpPr>
          <p:cNvPr id="6" name="CasellaDiTesto 5">
            <a:extLst>
              <a:ext uri="{FF2B5EF4-FFF2-40B4-BE49-F238E27FC236}">
                <a16:creationId xmlns:a16="http://schemas.microsoft.com/office/drawing/2014/main" id="{9AF8AA8C-71B3-4220-B304-2C6867BF1BF0}"/>
              </a:ext>
            </a:extLst>
          </p:cNvPr>
          <p:cNvSpPr txBox="1"/>
          <p:nvPr/>
        </p:nvSpPr>
        <p:spPr>
          <a:xfrm>
            <a:off x="884320" y="1968923"/>
            <a:ext cx="7375358" cy="2585323"/>
          </a:xfrm>
          <a:prstGeom prst="rect">
            <a:avLst/>
          </a:prstGeom>
          <a:noFill/>
        </p:spPr>
        <p:txBody>
          <a:bodyPr wrap="square" rtlCol="0">
            <a:spAutoFit/>
          </a:bodyPr>
          <a:lstStyle/>
          <a:p>
            <a:pPr algn="just"/>
            <a:r>
              <a:rPr lang="it-IT" dirty="0"/>
              <a:t>Il responsabile dell’attività e il progettista sono responsabili della valutazione del rischio d’incendio e devono garantire la corretta valutazione degli obiettivi di sicurezza antincendio, la corretta scelta delle ipotesi di base, nonché dei dati d’ingresso, dei metodi, dei modelli, degli strumenti normativi selezionati ed impiegati a supporto della progettazione antincendio.</a:t>
            </a:r>
          </a:p>
          <a:p>
            <a:pPr algn="just"/>
            <a:endParaRPr lang="it-IT" dirty="0"/>
          </a:p>
          <a:p>
            <a:pPr algn="just"/>
            <a:r>
              <a:rPr lang="it-IT" dirty="0"/>
              <a:t>Agli obiettivi scelti devono corrispondere le misure di prevenzione incendi indicate dal codice di prevenzione incendi.</a:t>
            </a:r>
          </a:p>
        </p:txBody>
      </p:sp>
      <p:pic>
        <p:nvPicPr>
          <p:cNvPr id="7" name="Immagine 6">
            <a:extLst>
              <a:ext uri="{FF2B5EF4-FFF2-40B4-BE49-F238E27FC236}">
                <a16:creationId xmlns:a16="http://schemas.microsoft.com/office/drawing/2014/main" id="{BECD1FAC-86F7-4DD9-B368-6519CB71D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1598783866"/>
      </p:ext>
    </p:extLst>
  </p:cSld>
  <p:clrMapOvr>
    <a:masterClrMapping/>
  </p:clrMapOvr>
  <p:transition>
    <p:wedg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4CA0E63-F59B-4F4B-AEB8-9906B335D616}"/>
              </a:ext>
            </a:extLst>
          </p:cNvPr>
          <p:cNvPicPr>
            <a:picLocks noChangeAspect="1"/>
          </p:cNvPicPr>
          <p:nvPr/>
        </p:nvPicPr>
        <p:blipFill>
          <a:blip r:embed="rId2"/>
          <a:stretch>
            <a:fillRect/>
          </a:stretch>
        </p:blipFill>
        <p:spPr>
          <a:xfrm>
            <a:off x="1075445" y="1394324"/>
            <a:ext cx="6993111" cy="3613191"/>
          </a:xfrm>
          <a:prstGeom prst="rect">
            <a:avLst/>
          </a:prstGeom>
        </p:spPr>
      </p:pic>
      <p:sp>
        <p:nvSpPr>
          <p:cNvPr id="5" name="Segnaposto piè di pagina 4">
            <a:extLst>
              <a:ext uri="{FF2B5EF4-FFF2-40B4-BE49-F238E27FC236}">
                <a16:creationId xmlns:a16="http://schemas.microsoft.com/office/drawing/2014/main" id="{C40E8084-90D9-4B07-9EEE-BCF9215868A8}"/>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24D8CB90-CD6C-4DFD-A206-2F70528A1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39858414"/>
      </p:ext>
    </p:extLst>
  </p:cSld>
  <p:clrMapOvr>
    <a:masterClrMapping/>
  </p:clrMapOvr>
  <p:transition>
    <p:wedg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895B478-C4D0-4677-8EA8-ED4A5B5E93EE}"/>
              </a:ext>
            </a:extLst>
          </p:cNvPr>
          <p:cNvPicPr>
            <a:picLocks noChangeAspect="1"/>
          </p:cNvPicPr>
          <p:nvPr/>
        </p:nvPicPr>
        <p:blipFill>
          <a:blip r:embed="rId2"/>
          <a:stretch>
            <a:fillRect/>
          </a:stretch>
        </p:blipFill>
        <p:spPr>
          <a:xfrm>
            <a:off x="1711220" y="1129066"/>
            <a:ext cx="5721561" cy="4028534"/>
          </a:xfrm>
          <a:prstGeom prst="rect">
            <a:avLst/>
          </a:prstGeom>
        </p:spPr>
      </p:pic>
      <p:sp>
        <p:nvSpPr>
          <p:cNvPr id="5" name="Segnaposto piè di pagina 4">
            <a:extLst>
              <a:ext uri="{FF2B5EF4-FFF2-40B4-BE49-F238E27FC236}">
                <a16:creationId xmlns:a16="http://schemas.microsoft.com/office/drawing/2014/main" id="{046B0B7E-7B8F-4D70-98F7-627B59FE5AE9}"/>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6B806CA2-AF47-4957-82B5-DC26662EF1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1636871847"/>
      </p:ext>
    </p:extLst>
  </p:cSld>
  <p:clrMapOvr>
    <a:masterClrMapping/>
  </p:clrMapOvr>
  <p:transition>
    <p:wedg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5256016-140A-4770-A310-58D2889DE7C0}"/>
              </a:ext>
            </a:extLst>
          </p:cNvPr>
          <p:cNvPicPr>
            <a:picLocks noChangeAspect="1"/>
          </p:cNvPicPr>
          <p:nvPr/>
        </p:nvPicPr>
        <p:blipFill>
          <a:blip r:embed="rId2"/>
          <a:stretch>
            <a:fillRect/>
          </a:stretch>
        </p:blipFill>
        <p:spPr>
          <a:xfrm>
            <a:off x="905545" y="1344746"/>
            <a:ext cx="7332911" cy="3442791"/>
          </a:xfrm>
          <a:prstGeom prst="rect">
            <a:avLst/>
          </a:prstGeom>
        </p:spPr>
      </p:pic>
      <p:sp>
        <p:nvSpPr>
          <p:cNvPr id="5" name="Segnaposto piè di pagina 4">
            <a:extLst>
              <a:ext uri="{FF2B5EF4-FFF2-40B4-BE49-F238E27FC236}">
                <a16:creationId xmlns:a16="http://schemas.microsoft.com/office/drawing/2014/main" id="{165944ED-0DC6-406B-B3BB-83B2727D6FA5}"/>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AC6E2419-25ED-497E-B340-953823F9E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4201508057"/>
      </p:ext>
    </p:extLst>
  </p:cSld>
  <p:clrMapOvr>
    <a:masterClrMapping/>
  </p:clrMapOvr>
  <p:transition>
    <p:wedg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95864B0-1B2F-4693-A94B-A25169707FCC}"/>
              </a:ext>
            </a:extLst>
          </p:cNvPr>
          <p:cNvPicPr>
            <a:picLocks noChangeAspect="1"/>
          </p:cNvPicPr>
          <p:nvPr/>
        </p:nvPicPr>
        <p:blipFill>
          <a:blip r:embed="rId2"/>
          <a:stretch>
            <a:fillRect/>
          </a:stretch>
        </p:blipFill>
        <p:spPr>
          <a:xfrm>
            <a:off x="923692" y="1154706"/>
            <a:ext cx="7296617" cy="3763258"/>
          </a:xfrm>
          <a:prstGeom prst="rect">
            <a:avLst/>
          </a:prstGeom>
        </p:spPr>
      </p:pic>
      <p:sp>
        <p:nvSpPr>
          <p:cNvPr id="5" name="Segnaposto piè di pagina 4">
            <a:extLst>
              <a:ext uri="{FF2B5EF4-FFF2-40B4-BE49-F238E27FC236}">
                <a16:creationId xmlns:a16="http://schemas.microsoft.com/office/drawing/2014/main" id="{2AB7C0BA-8558-4CC7-A80D-C05D705E040D}"/>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E32A2367-FA16-4DC9-94C5-8B82BCCE17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3181415683"/>
      </p:ext>
    </p:extLst>
  </p:cSld>
  <p:clrMapOvr>
    <a:masterClrMapping/>
  </p:clrMapOvr>
  <p:transition>
    <p:wedg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88AED1F-DDE2-4D94-8BA7-A306493E2F01}"/>
              </a:ext>
            </a:extLst>
          </p:cNvPr>
          <p:cNvPicPr>
            <a:picLocks noChangeAspect="1"/>
          </p:cNvPicPr>
          <p:nvPr/>
        </p:nvPicPr>
        <p:blipFill>
          <a:blip r:embed="rId2"/>
          <a:stretch>
            <a:fillRect/>
          </a:stretch>
        </p:blipFill>
        <p:spPr>
          <a:xfrm>
            <a:off x="1241804" y="1113393"/>
            <a:ext cx="6660392" cy="4084408"/>
          </a:xfrm>
          <a:prstGeom prst="rect">
            <a:avLst/>
          </a:prstGeom>
        </p:spPr>
      </p:pic>
      <p:sp>
        <p:nvSpPr>
          <p:cNvPr id="5" name="Segnaposto piè di pagina 4">
            <a:extLst>
              <a:ext uri="{FF2B5EF4-FFF2-40B4-BE49-F238E27FC236}">
                <a16:creationId xmlns:a16="http://schemas.microsoft.com/office/drawing/2014/main" id="{52BDD325-6DC6-410E-8F22-D8660148CBEE}"/>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39C7BC46-4390-4E90-86EA-72DC0E147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4200458388"/>
      </p:ext>
    </p:extLst>
  </p:cSld>
  <p:clrMapOvr>
    <a:masterClrMapping/>
  </p:clrMapOvr>
  <p:transition>
    <p:wedg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693F9BF-4635-4007-8FD7-4D7F76978CAE}"/>
              </a:ext>
            </a:extLst>
          </p:cNvPr>
          <p:cNvPicPr>
            <a:picLocks noChangeAspect="1"/>
          </p:cNvPicPr>
          <p:nvPr/>
        </p:nvPicPr>
        <p:blipFill>
          <a:blip r:embed="rId2"/>
          <a:stretch>
            <a:fillRect/>
          </a:stretch>
        </p:blipFill>
        <p:spPr>
          <a:xfrm>
            <a:off x="870845" y="1501738"/>
            <a:ext cx="7402310" cy="3465791"/>
          </a:xfrm>
          <a:prstGeom prst="rect">
            <a:avLst/>
          </a:prstGeom>
        </p:spPr>
      </p:pic>
      <p:sp>
        <p:nvSpPr>
          <p:cNvPr id="5" name="Segnaposto piè di pagina 4">
            <a:extLst>
              <a:ext uri="{FF2B5EF4-FFF2-40B4-BE49-F238E27FC236}">
                <a16:creationId xmlns:a16="http://schemas.microsoft.com/office/drawing/2014/main" id="{BDB9161E-0DB3-438B-BB4D-ADC56C152637}"/>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A2A9A14C-E335-43B1-9FC8-A7EA9A47C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4060464608"/>
      </p:ext>
    </p:extLst>
  </p:cSld>
  <p:clrMapOvr>
    <a:masterClrMapping/>
  </p:clrMapOvr>
  <p:transition>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9"/>
          <p:cNvSpPr txBox="1">
            <a:spLocks noChangeArrowheads="1"/>
          </p:cNvSpPr>
          <p:nvPr/>
        </p:nvSpPr>
        <p:spPr bwMode="auto">
          <a:xfrm>
            <a:off x="755650" y="404813"/>
            <a:ext cx="7416800" cy="579437"/>
          </a:xfrm>
          <a:prstGeom prst="rect">
            <a:avLst/>
          </a:prstGeom>
          <a:noFill/>
          <a:ln w="9525">
            <a:noFill/>
            <a:miter lim="800000"/>
            <a:headEnd/>
            <a:tailEnd/>
          </a:ln>
        </p:spPr>
        <p:txBody>
          <a:bodyPr>
            <a:spAutoFit/>
          </a:bodyPr>
          <a:lstStyle/>
          <a:p>
            <a:pPr algn="ctr">
              <a:spcBef>
                <a:spcPct val="50000"/>
              </a:spcBef>
            </a:pPr>
            <a:r>
              <a:rPr lang="it-IT" sz="3200" b="1" i="1">
                <a:solidFill>
                  <a:srgbClr val="990033"/>
                </a:solidFill>
                <a:latin typeface="Comic Sans MS" pitchFamily="66" charset="0"/>
              </a:rPr>
              <a:t>Novità introdotte dal decreto </a:t>
            </a:r>
            <a:endParaRPr lang="it-IT" sz="2800" b="1" i="1">
              <a:solidFill>
                <a:srgbClr val="990033"/>
              </a:solidFill>
            </a:endParaRPr>
          </a:p>
        </p:txBody>
      </p:sp>
      <p:graphicFrame>
        <p:nvGraphicFramePr>
          <p:cNvPr id="16" name="Tabella 15"/>
          <p:cNvGraphicFramePr>
            <a:graphicFrameLocks noGrp="1"/>
          </p:cNvGraphicFramePr>
          <p:nvPr/>
        </p:nvGraphicFramePr>
        <p:xfrm>
          <a:off x="571500" y="1143000"/>
          <a:ext cx="7929563" cy="5192079"/>
        </p:xfrm>
        <a:graphic>
          <a:graphicData uri="http://schemas.openxmlformats.org/drawingml/2006/table">
            <a:tbl>
              <a:tblPr/>
              <a:tblGrid>
                <a:gridCol w="2643188">
                  <a:extLst>
                    <a:ext uri="{9D8B030D-6E8A-4147-A177-3AD203B41FA5}">
                      <a16:colId xmlns:a16="http://schemas.microsoft.com/office/drawing/2014/main" val="20000"/>
                    </a:ext>
                  </a:extLst>
                </a:gridCol>
                <a:gridCol w="2390775">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4476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rgbClr val="FFFFFF"/>
                          </a:solidFill>
                          <a:effectLst/>
                          <a:latin typeface="Arial" pitchFamily="34" charset="0"/>
                          <a:cs typeface="Arial" pitchFamily="34" charset="0"/>
                        </a:rPr>
                        <a:t>PROCEDIMENTI  </a:t>
                      </a:r>
                      <a:r>
                        <a:rPr kumimoji="0" lang="it-IT" sz="1600" b="0" i="0" u="none" strike="noStrike" cap="none" normalizeH="0" baseline="0" dirty="0" err="1">
                          <a:ln>
                            <a:noFill/>
                          </a:ln>
                          <a:solidFill>
                            <a:srgbClr val="FFFFFF"/>
                          </a:solidFill>
                          <a:effectLst/>
                          <a:latin typeface="Arial" pitchFamily="34" charset="0"/>
                          <a:cs typeface="Arial" pitchFamily="34" charset="0"/>
                        </a:rPr>
                        <a:t>DI</a:t>
                      </a:r>
                      <a:r>
                        <a:rPr kumimoji="0" lang="it-IT" sz="1600" b="0" i="0" u="none" strike="noStrike" cap="none" normalizeH="0" baseline="0" dirty="0">
                          <a:ln>
                            <a:noFill/>
                          </a:ln>
                          <a:solidFill>
                            <a:srgbClr val="FFFFFF"/>
                          </a:solidFill>
                          <a:effectLst/>
                          <a:latin typeface="Arial" pitchFamily="34" charset="0"/>
                          <a:cs typeface="Arial" pitchFamily="34" charset="0"/>
                        </a:rPr>
                        <a:t> PREVENZIONE INCENDI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it-I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FFFFFF"/>
                          </a:solidFill>
                          <a:effectLst/>
                          <a:latin typeface="Arial" pitchFamily="34" charset="0"/>
                          <a:cs typeface="Arial" pitchFamily="34" charset="0"/>
                        </a:rPr>
                        <a:t>DISPOSIZIONE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FFFFFF"/>
                          </a:solidFill>
                          <a:effectLst/>
                          <a:latin typeface="Arial" pitchFamily="34" charset="0"/>
                          <a:cs typeface="Arial" pitchFamily="34" charset="0"/>
                        </a:rPr>
                        <a:t>NORMATIVA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25475">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2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800" b="0" i="0" u="none" strike="noStrike" cap="none" normalizeH="0" baseline="0" dirty="0">
                          <a:ln>
                            <a:noFill/>
                          </a:ln>
                          <a:solidFill>
                            <a:srgbClr val="FF0000"/>
                          </a:solidFill>
                          <a:effectLst/>
                          <a:latin typeface="Arial" pitchFamily="34" charset="0"/>
                          <a:cs typeface="Arial" pitchFamily="34" charset="0"/>
                        </a:rPr>
                        <a:t>OBBLIGATORI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dirty="0">
                          <a:ln>
                            <a:noFill/>
                          </a:ln>
                          <a:solidFill>
                            <a:srgbClr val="000000"/>
                          </a:solidFill>
                          <a:effectLst/>
                          <a:latin typeface="Arial" pitchFamily="34" charset="0"/>
                          <a:cs typeface="Arial" pitchFamily="34" charset="0"/>
                        </a:rPr>
                        <a:t>Valutazione del progetto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art. 3 del D.P.R. n.151/2011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Art.16 del D.lgs. 139/2006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35013">
                <a:tc vMerge="1">
                  <a:txBody>
                    <a:bodyPr/>
                    <a:lstStyle/>
                    <a:p>
                      <a:endParaRPr lang="it-IT"/>
                    </a:p>
                  </a:txBody>
                  <a:tcPr/>
                </a:tc>
                <a:tc vMerge="1">
                  <a:txBody>
                    <a:bodyPr/>
                    <a:lstStyle/>
                    <a:p>
                      <a:endParaRPr lang="it-I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a:ln>
                            <a:noFill/>
                          </a:ln>
                          <a:solidFill>
                            <a:srgbClr val="000000"/>
                          </a:solidFill>
                          <a:effectLst/>
                          <a:latin typeface="Arial" pitchFamily="34" charset="0"/>
                          <a:cs typeface="Arial" pitchFamily="34" charset="0"/>
                        </a:rPr>
                        <a:t>art. 4.4.1   allegato IV  </a:t>
                      </a:r>
                      <a:r>
                        <a:rPr kumimoji="0" lang="it-IT" sz="1200" b="1" i="0" u="none" strike="noStrike" cap="none" normalizeH="0" baseline="0" dirty="0" err="1">
                          <a:ln>
                            <a:noFill/>
                          </a:ln>
                          <a:solidFill>
                            <a:srgbClr val="000000"/>
                          </a:solidFill>
                          <a:effectLst/>
                          <a:latin typeface="Arial" pitchFamily="34" charset="0"/>
                          <a:cs typeface="Arial" pitchFamily="34" charset="0"/>
                        </a:rPr>
                        <a:t>D.Lgs.</a:t>
                      </a:r>
                      <a:r>
                        <a:rPr kumimoji="0" lang="it-IT" sz="1200" b="1" i="0" u="none" strike="noStrike" cap="none" normalizeH="0" baseline="0" dirty="0">
                          <a:ln>
                            <a:noFill/>
                          </a:ln>
                          <a:solidFill>
                            <a:srgbClr val="000000"/>
                          </a:solidFill>
                          <a:effectLst/>
                          <a:latin typeface="Arial" pitchFamily="34" charset="0"/>
                          <a:cs typeface="Arial" pitchFamily="34" charset="0"/>
                        </a:rPr>
                        <a:t> n.81/2008</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a:ln>
                            <a:noFill/>
                          </a:ln>
                          <a:solidFill>
                            <a:srgbClr val="000000"/>
                          </a:solidFill>
                          <a:effectLst/>
                          <a:latin typeface="Arial" pitchFamily="34" charset="0"/>
                          <a:cs typeface="Arial" pitchFamily="34" charset="0"/>
                        </a:rPr>
                        <a:t>(ATTIVITA’ LAVORATIVE)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alpha val="32941"/>
                      </a:srgbClr>
                    </a:solidFill>
                  </a:tcPr>
                </a:tc>
                <a:extLst>
                  <a:ext uri="{0D108BD9-81ED-4DB2-BD59-A6C34878D82A}">
                    <a16:rowId xmlns:a16="http://schemas.microsoft.com/office/drawing/2014/main" val="10002"/>
                  </a:ext>
                </a:extLst>
              </a:tr>
              <a:tr h="735013">
                <a:tc vMerge="1">
                  <a:txBody>
                    <a:bodyPr/>
                    <a:lstStyle/>
                    <a:p>
                      <a:endParaRPr lang="it-IT"/>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000000"/>
                          </a:solidFill>
                          <a:effectLst/>
                          <a:latin typeface="Arial" pitchFamily="34" charset="0"/>
                          <a:cs typeface="Arial" pitchFamily="34" charset="0"/>
                        </a:rPr>
                        <a:t>Controlli di prevenzione incendi</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err="1">
                          <a:ln>
                            <a:noFill/>
                          </a:ln>
                          <a:solidFill>
                            <a:srgbClr val="000000"/>
                          </a:solidFill>
                          <a:effectLst/>
                          <a:latin typeface="Arial" pitchFamily="34" charset="0"/>
                          <a:cs typeface="Arial" pitchFamily="34" charset="0"/>
                        </a:rPr>
                        <a:t>S.C.I.A</a:t>
                      </a:r>
                      <a:r>
                        <a:rPr kumimoji="0" lang="it-IT" sz="1800" b="1" i="0" u="none" strike="noStrike" cap="none" normalizeH="0" baseline="0" dirty="0">
                          <a:ln>
                            <a:noFill/>
                          </a:ln>
                          <a:solidFill>
                            <a:srgbClr val="000000"/>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art. 4 del D.P.R. n.151/2011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art.16 del </a:t>
                      </a:r>
                      <a:r>
                        <a:rPr kumimoji="0" lang="it-IT" sz="1400" b="1" i="0" u="none" strike="noStrike" cap="none" normalizeH="0" baseline="0" dirty="0" err="1">
                          <a:ln>
                            <a:noFill/>
                          </a:ln>
                          <a:solidFill>
                            <a:srgbClr val="000000"/>
                          </a:solidFill>
                          <a:effectLst/>
                          <a:latin typeface="Arial" pitchFamily="34" charset="0"/>
                          <a:cs typeface="Arial" pitchFamily="34" charset="0"/>
                        </a:rPr>
                        <a:t>D.Lgs.</a:t>
                      </a:r>
                      <a:r>
                        <a:rPr kumimoji="0" lang="it-IT" sz="1400" b="1" i="0" u="none" strike="noStrike" cap="none" normalizeH="0" baseline="0" dirty="0">
                          <a:ln>
                            <a:noFill/>
                          </a:ln>
                          <a:solidFill>
                            <a:srgbClr val="000000"/>
                          </a:solidFill>
                          <a:effectLst/>
                          <a:latin typeface="Arial" pitchFamily="34" charset="0"/>
                          <a:cs typeface="Arial" pitchFamily="34" charset="0"/>
                        </a:rPr>
                        <a:t> n.139/2006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35013">
                <a:tc vMerge="1">
                  <a:txBody>
                    <a:bodyPr/>
                    <a:lstStyle/>
                    <a:p>
                      <a:endParaRPr lang="it-IT"/>
                    </a:p>
                  </a:txBody>
                  <a:tcPr/>
                </a:tc>
                <a:tc vMerge="1">
                  <a:txBody>
                    <a:bodyPr/>
                    <a:lstStyle/>
                    <a:p>
                      <a:endParaRPr lang="it-I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art. 4.4.1   allegato IV  </a:t>
                      </a:r>
                      <a:r>
                        <a:rPr kumimoji="0" lang="it-IT" sz="1400" b="1" i="0" u="none" strike="noStrike" cap="none" normalizeH="0" baseline="0" dirty="0" err="1">
                          <a:ln>
                            <a:noFill/>
                          </a:ln>
                          <a:solidFill>
                            <a:srgbClr val="000000"/>
                          </a:solidFill>
                          <a:effectLst/>
                          <a:latin typeface="Arial" pitchFamily="34" charset="0"/>
                          <a:cs typeface="Arial" pitchFamily="34" charset="0"/>
                        </a:rPr>
                        <a:t>D.Lgs.</a:t>
                      </a:r>
                      <a:r>
                        <a:rPr kumimoji="0" lang="it-IT" sz="1400" b="1" i="0" u="none" strike="noStrike" cap="none" normalizeH="0" baseline="0" dirty="0">
                          <a:ln>
                            <a:noFill/>
                          </a:ln>
                          <a:solidFill>
                            <a:srgbClr val="000000"/>
                          </a:solidFill>
                          <a:effectLst/>
                          <a:latin typeface="Arial" pitchFamily="34" charset="0"/>
                          <a:cs typeface="Arial" pitchFamily="34" charset="0"/>
                        </a:rPr>
                        <a:t> n.81/2008</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(ATTIVITA’ LAVORATIVE)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alpha val="47842"/>
                      </a:srgbClr>
                    </a:solidFill>
                  </a:tcPr>
                </a:tc>
                <a:extLst>
                  <a:ext uri="{0D108BD9-81ED-4DB2-BD59-A6C34878D82A}">
                    <a16:rowId xmlns:a16="http://schemas.microsoft.com/office/drawing/2014/main" val="10004"/>
                  </a:ext>
                </a:extLst>
              </a:tr>
              <a:tr h="735013">
                <a:tc vMerge="1">
                  <a:txBody>
                    <a:bodyPr/>
                    <a:lstStyle/>
                    <a:p>
                      <a:endParaRPr lang="it-I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Attestazione di rinnovo periodico di conformità antincendio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a:ln>
                            <a:noFill/>
                          </a:ln>
                          <a:solidFill>
                            <a:srgbClr val="000000"/>
                          </a:solidFill>
                          <a:effectLst/>
                          <a:latin typeface="Arial" pitchFamily="34" charset="0"/>
                          <a:cs typeface="Arial" pitchFamily="34" charset="0"/>
                        </a:rPr>
                        <a:t>art.5 del D.P.R. n.151/2011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a:ln>
                            <a:noFill/>
                          </a:ln>
                          <a:solidFill>
                            <a:srgbClr val="000000"/>
                          </a:solidFill>
                          <a:effectLst/>
                          <a:latin typeface="Arial" pitchFamily="34" charset="0"/>
                          <a:cs typeface="Arial" pitchFamily="34" charset="0"/>
                        </a:rPr>
                        <a:t>Art.16 del </a:t>
                      </a:r>
                      <a:r>
                        <a:rPr kumimoji="0" lang="it-IT" sz="1600" b="1" i="0" u="none" strike="noStrike" cap="none" normalizeH="0" baseline="0" dirty="0" err="1">
                          <a:ln>
                            <a:noFill/>
                          </a:ln>
                          <a:solidFill>
                            <a:srgbClr val="000000"/>
                          </a:solidFill>
                          <a:effectLst/>
                          <a:latin typeface="Arial" pitchFamily="34" charset="0"/>
                          <a:cs typeface="Arial" pitchFamily="34" charset="0"/>
                        </a:rPr>
                        <a:t>D.Lgs.</a:t>
                      </a:r>
                      <a:r>
                        <a:rPr kumimoji="0" lang="it-IT" sz="1600" b="1" i="0" u="none" strike="noStrike" cap="none" normalizeH="0" baseline="0" dirty="0">
                          <a:ln>
                            <a:noFill/>
                          </a:ln>
                          <a:solidFill>
                            <a:srgbClr val="000000"/>
                          </a:solidFill>
                          <a:effectLst/>
                          <a:latin typeface="Arial" pitchFamily="34" charset="0"/>
                          <a:cs typeface="Arial" pitchFamily="34" charset="0"/>
                        </a:rPr>
                        <a:t> n.139/2006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28098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3200" b="0" i="0" u="none" strike="noStrike" cap="none" normalizeH="0" baseline="0" dirty="0">
                          <a:ln>
                            <a:noFill/>
                          </a:ln>
                          <a:solidFill>
                            <a:srgbClr val="40804B"/>
                          </a:solidFill>
                          <a:effectLst/>
                          <a:latin typeface="Arial" pitchFamily="34" charset="0"/>
                          <a:cs typeface="Arial" pitchFamily="34" charset="0"/>
                        </a:rPr>
                        <a:t>VOLONTARI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kern="1200" cap="none" normalizeH="0" baseline="0" dirty="0">
                          <a:ln>
                            <a:noFill/>
                          </a:ln>
                          <a:solidFill>
                            <a:srgbClr val="000000"/>
                          </a:solidFill>
                          <a:effectLst/>
                          <a:latin typeface="Arial" pitchFamily="34" charset="0"/>
                          <a:ea typeface="+mn-ea"/>
                          <a:cs typeface="Arial" pitchFamily="34" charset="0"/>
                        </a:rPr>
                        <a:t>Deroga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art.7 del D.P.R. n.151/2011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280988">
                <a:tc vMerge="1">
                  <a:txBody>
                    <a:bodyPr/>
                    <a:lstStyle/>
                    <a:p>
                      <a:endParaRPr lang="it-I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kern="1200" cap="none" normalizeH="0" baseline="0" dirty="0">
                          <a:ln>
                            <a:noFill/>
                          </a:ln>
                          <a:solidFill>
                            <a:srgbClr val="000000"/>
                          </a:solidFill>
                          <a:effectLst/>
                          <a:latin typeface="Arial" pitchFamily="34" charset="0"/>
                          <a:ea typeface="+mn-ea"/>
                          <a:cs typeface="Arial" pitchFamily="34" charset="0"/>
                        </a:rPr>
                        <a:t>Nulla osta di fattibilità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Art.8 del D.P.R. n.151/2011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280988">
                <a:tc vMerge="1">
                  <a:txBody>
                    <a:bodyPr/>
                    <a:lstStyle/>
                    <a:p>
                      <a:endParaRPr lang="it-I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kern="1200" cap="none" normalizeH="0" baseline="0" dirty="0">
                          <a:ln>
                            <a:noFill/>
                          </a:ln>
                          <a:solidFill>
                            <a:srgbClr val="000000"/>
                          </a:solidFill>
                          <a:effectLst/>
                          <a:latin typeface="Arial" pitchFamily="34" charset="0"/>
                          <a:ea typeface="+mn-ea"/>
                          <a:cs typeface="Arial" pitchFamily="34" charset="0"/>
                        </a:rPr>
                        <a:t>Verifica in corso d’opera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kern="1200" cap="none" normalizeH="0" baseline="0" dirty="0">
                          <a:ln>
                            <a:noFill/>
                          </a:ln>
                          <a:solidFill>
                            <a:srgbClr val="000000"/>
                          </a:solidFill>
                          <a:effectLst/>
                          <a:latin typeface="Arial" pitchFamily="34" charset="0"/>
                          <a:ea typeface="+mn-ea"/>
                          <a:cs typeface="Arial" pitchFamily="34" charset="0"/>
                        </a:rPr>
                        <a:t>Art.9 del D.P.R. n.151/2011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bl>
          </a:graphicData>
        </a:graphic>
      </p:graphicFrame>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5E2D9E0-D516-4A32-BFE3-C8C962C8936B}"/>
              </a:ext>
            </a:extLst>
          </p:cNvPr>
          <p:cNvPicPr>
            <a:picLocks noChangeAspect="1"/>
          </p:cNvPicPr>
          <p:nvPr/>
        </p:nvPicPr>
        <p:blipFill>
          <a:blip r:embed="rId2"/>
          <a:stretch>
            <a:fillRect/>
          </a:stretch>
        </p:blipFill>
        <p:spPr>
          <a:xfrm>
            <a:off x="943203" y="1162969"/>
            <a:ext cx="7257594" cy="3886982"/>
          </a:xfrm>
          <a:prstGeom prst="rect">
            <a:avLst/>
          </a:prstGeom>
        </p:spPr>
      </p:pic>
      <p:sp>
        <p:nvSpPr>
          <p:cNvPr id="5" name="Segnaposto piè di pagina 4">
            <a:extLst>
              <a:ext uri="{FF2B5EF4-FFF2-40B4-BE49-F238E27FC236}">
                <a16:creationId xmlns:a16="http://schemas.microsoft.com/office/drawing/2014/main" id="{F0696527-F000-4ECC-8FA6-F68599CE6281}"/>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4C48475D-CFFD-4318-A8DD-5E419C1F4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3219146798"/>
      </p:ext>
    </p:extLst>
  </p:cSld>
  <p:clrMapOvr>
    <a:masterClrMapping/>
  </p:clrMapOvr>
  <p:transition>
    <p:wedg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CF35B81-1E1C-4188-BD23-E077AF0AA814}"/>
              </a:ext>
            </a:extLst>
          </p:cNvPr>
          <p:cNvPicPr>
            <a:picLocks noChangeAspect="1"/>
          </p:cNvPicPr>
          <p:nvPr/>
        </p:nvPicPr>
        <p:blipFill>
          <a:blip r:embed="rId2"/>
          <a:stretch>
            <a:fillRect/>
          </a:stretch>
        </p:blipFill>
        <p:spPr>
          <a:xfrm>
            <a:off x="1633978" y="1740600"/>
            <a:ext cx="5876045" cy="3376800"/>
          </a:xfrm>
          <a:prstGeom prst="rect">
            <a:avLst/>
          </a:prstGeom>
        </p:spPr>
      </p:pic>
      <p:sp>
        <p:nvSpPr>
          <p:cNvPr id="5" name="Segnaposto piè di pagina 4">
            <a:extLst>
              <a:ext uri="{FF2B5EF4-FFF2-40B4-BE49-F238E27FC236}">
                <a16:creationId xmlns:a16="http://schemas.microsoft.com/office/drawing/2014/main" id="{0261A843-8BB4-416E-8923-230B2D92E023}"/>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0336216F-A50C-49AB-A012-FC085B34E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pic>
        <p:nvPicPr>
          <p:cNvPr id="7" name="Immagine 6">
            <a:extLst>
              <a:ext uri="{FF2B5EF4-FFF2-40B4-BE49-F238E27FC236}">
                <a16:creationId xmlns:a16="http://schemas.microsoft.com/office/drawing/2014/main" id="{9C139367-594A-4396-ABCF-018201978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8523" y="5597509"/>
            <a:ext cx="509778" cy="517541"/>
          </a:xfrm>
          <a:prstGeom prst="rect">
            <a:avLst/>
          </a:prstGeom>
        </p:spPr>
      </p:pic>
    </p:spTree>
    <p:extLst>
      <p:ext uri="{BB962C8B-B14F-4D97-AF65-F5344CB8AC3E}">
        <p14:creationId xmlns:p14="http://schemas.microsoft.com/office/powerpoint/2010/main" val="2156377713"/>
      </p:ext>
    </p:extLst>
  </p:cSld>
  <p:clrMapOvr>
    <a:masterClrMapping/>
  </p:clrMapOvr>
  <p:transition>
    <p:wedg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626EF2C-5005-4E1C-8976-B5E103E1BB65}"/>
              </a:ext>
            </a:extLst>
          </p:cNvPr>
          <p:cNvPicPr>
            <a:picLocks noChangeAspect="1"/>
          </p:cNvPicPr>
          <p:nvPr/>
        </p:nvPicPr>
        <p:blipFill>
          <a:blip r:embed="rId2"/>
          <a:stretch>
            <a:fillRect/>
          </a:stretch>
        </p:blipFill>
        <p:spPr>
          <a:xfrm>
            <a:off x="1128938" y="1262119"/>
            <a:ext cx="6886124" cy="4019870"/>
          </a:xfrm>
          <a:prstGeom prst="rect">
            <a:avLst/>
          </a:prstGeom>
        </p:spPr>
      </p:pic>
      <p:sp>
        <p:nvSpPr>
          <p:cNvPr id="5" name="Segnaposto piè di pagina 4">
            <a:extLst>
              <a:ext uri="{FF2B5EF4-FFF2-40B4-BE49-F238E27FC236}">
                <a16:creationId xmlns:a16="http://schemas.microsoft.com/office/drawing/2014/main" id="{23FEA42C-2E7F-4206-9B59-2D07B6F0A420}"/>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B8C2EEE4-0FFB-432B-8FC3-B354304A8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2154872614"/>
      </p:ext>
    </p:extLst>
  </p:cSld>
  <p:clrMapOvr>
    <a:masterClrMapping/>
  </p:clrMapOvr>
  <p:transition>
    <p:wedg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810A6E2-D9CC-4472-9724-FC799C0EFFE1}"/>
              </a:ext>
            </a:extLst>
          </p:cNvPr>
          <p:cNvPicPr>
            <a:picLocks noChangeAspect="1"/>
          </p:cNvPicPr>
          <p:nvPr/>
        </p:nvPicPr>
        <p:blipFill>
          <a:blip r:embed="rId2"/>
          <a:stretch>
            <a:fillRect/>
          </a:stretch>
        </p:blipFill>
        <p:spPr>
          <a:xfrm>
            <a:off x="146335" y="4272937"/>
            <a:ext cx="2937479" cy="1488497"/>
          </a:xfrm>
          <a:prstGeom prst="rect">
            <a:avLst/>
          </a:prstGeom>
        </p:spPr>
      </p:pic>
      <p:sp>
        <p:nvSpPr>
          <p:cNvPr id="5" name="Segnaposto piè di pagina 4">
            <a:extLst>
              <a:ext uri="{FF2B5EF4-FFF2-40B4-BE49-F238E27FC236}">
                <a16:creationId xmlns:a16="http://schemas.microsoft.com/office/drawing/2014/main" id="{669BC9FA-27F3-4902-82E3-4073680978AE}"/>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22D0577C-BF8D-47FA-87BF-8AC35EBF4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pic>
        <p:nvPicPr>
          <p:cNvPr id="3" name="Immagine 2">
            <a:extLst>
              <a:ext uri="{FF2B5EF4-FFF2-40B4-BE49-F238E27FC236}">
                <a16:creationId xmlns:a16="http://schemas.microsoft.com/office/drawing/2014/main" id="{D8B0190D-C7F7-4841-B986-B43EF61B95AC}"/>
              </a:ext>
            </a:extLst>
          </p:cNvPr>
          <p:cNvPicPr>
            <a:picLocks noChangeAspect="1"/>
          </p:cNvPicPr>
          <p:nvPr/>
        </p:nvPicPr>
        <p:blipFill>
          <a:blip r:embed="rId4"/>
          <a:stretch>
            <a:fillRect/>
          </a:stretch>
        </p:blipFill>
        <p:spPr>
          <a:xfrm>
            <a:off x="3867588" y="912234"/>
            <a:ext cx="4156339" cy="2532414"/>
          </a:xfrm>
          <a:prstGeom prst="rect">
            <a:avLst/>
          </a:prstGeom>
          <a:scene3d>
            <a:camera prst="orthographicFront"/>
            <a:lightRig rig="threePt" dir="t"/>
          </a:scene3d>
          <a:sp3d>
            <a:bevelT/>
          </a:sp3d>
        </p:spPr>
      </p:pic>
      <p:pic>
        <p:nvPicPr>
          <p:cNvPr id="7" name="Immagine 6">
            <a:extLst>
              <a:ext uri="{FF2B5EF4-FFF2-40B4-BE49-F238E27FC236}">
                <a16:creationId xmlns:a16="http://schemas.microsoft.com/office/drawing/2014/main" id="{AAA8F676-969E-4E6C-9CB9-4AFF11D5DB51}"/>
              </a:ext>
            </a:extLst>
          </p:cNvPr>
          <p:cNvPicPr>
            <a:picLocks noChangeAspect="1"/>
          </p:cNvPicPr>
          <p:nvPr/>
        </p:nvPicPr>
        <p:blipFill>
          <a:blip r:embed="rId5"/>
          <a:stretch>
            <a:fillRect/>
          </a:stretch>
        </p:blipFill>
        <p:spPr>
          <a:xfrm>
            <a:off x="91472" y="947084"/>
            <a:ext cx="1635737" cy="913541"/>
          </a:xfrm>
          <a:prstGeom prst="rect">
            <a:avLst/>
          </a:prstGeom>
          <a:scene3d>
            <a:camera prst="orthographicFront"/>
            <a:lightRig rig="threePt" dir="t"/>
          </a:scene3d>
          <a:sp3d>
            <a:bevelT/>
          </a:sp3d>
        </p:spPr>
      </p:pic>
      <p:pic>
        <p:nvPicPr>
          <p:cNvPr id="8" name="Immagine 7">
            <a:extLst>
              <a:ext uri="{FF2B5EF4-FFF2-40B4-BE49-F238E27FC236}">
                <a16:creationId xmlns:a16="http://schemas.microsoft.com/office/drawing/2014/main" id="{8CD5D0E9-ABC4-4794-97FD-4DE4B39F1B82}"/>
              </a:ext>
            </a:extLst>
          </p:cNvPr>
          <p:cNvPicPr>
            <a:picLocks noChangeAspect="1"/>
          </p:cNvPicPr>
          <p:nvPr/>
        </p:nvPicPr>
        <p:blipFill>
          <a:blip r:embed="rId6"/>
          <a:stretch>
            <a:fillRect/>
          </a:stretch>
        </p:blipFill>
        <p:spPr>
          <a:xfrm>
            <a:off x="8065141" y="3528765"/>
            <a:ext cx="509777" cy="2206463"/>
          </a:xfrm>
          <a:prstGeom prst="rect">
            <a:avLst/>
          </a:prstGeom>
        </p:spPr>
      </p:pic>
      <p:pic>
        <p:nvPicPr>
          <p:cNvPr id="9" name="Immagine 8">
            <a:extLst>
              <a:ext uri="{FF2B5EF4-FFF2-40B4-BE49-F238E27FC236}">
                <a16:creationId xmlns:a16="http://schemas.microsoft.com/office/drawing/2014/main" id="{3E6FD65B-2A5E-404C-8BBF-DD4136853BA7}"/>
              </a:ext>
            </a:extLst>
          </p:cNvPr>
          <p:cNvPicPr>
            <a:picLocks noChangeAspect="1"/>
          </p:cNvPicPr>
          <p:nvPr/>
        </p:nvPicPr>
        <p:blipFill>
          <a:blip r:embed="rId7"/>
          <a:stretch>
            <a:fillRect/>
          </a:stretch>
        </p:blipFill>
        <p:spPr>
          <a:xfrm>
            <a:off x="6174355" y="5294653"/>
            <a:ext cx="1849571" cy="377111"/>
          </a:xfrm>
          <a:prstGeom prst="rect">
            <a:avLst/>
          </a:prstGeom>
        </p:spPr>
      </p:pic>
      <p:pic>
        <p:nvPicPr>
          <p:cNvPr id="10" name="Immagine 9">
            <a:extLst>
              <a:ext uri="{FF2B5EF4-FFF2-40B4-BE49-F238E27FC236}">
                <a16:creationId xmlns:a16="http://schemas.microsoft.com/office/drawing/2014/main" id="{327838F5-B0B2-4A9C-9F3E-F4A50F643BC5}"/>
              </a:ext>
            </a:extLst>
          </p:cNvPr>
          <p:cNvPicPr>
            <a:picLocks noChangeAspect="1"/>
          </p:cNvPicPr>
          <p:nvPr/>
        </p:nvPicPr>
        <p:blipFill>
          <a:blip r:embed="rId8"/>
          <a:stretch>
            <a:fillRect/>
          </a:stretch>
        </p:blipFill>
        <p:spPr>
          <a:xfrm>
            <a:off x="89884" y="1986318"/>
            <a:ext cx="3624003" cy="2054171"/>
          </a:xfrm>
          <a:prstGeom prst="rect">
            <a:avLst/>
          </a:prstGeom>
        </p:spPr>
      </p:pic>
      <p:sp>
        <p:nvSpPr>
          <p:cNvPr id="4" name="Rettangolo 3">
            <a:extLst>
              <a:ext uri="{FF2B5EF4-FFF2-40B4-BE49-F238E27FC236}">
                <a16:creationId xmlns:a16="http://schemas.microsoft.com/office/drawing/2014/main" id="{1F94329E-70E6-4344-86BA-024AA924881F}"/>
              </a:ext>
            </a:extLst>
          </p:cNvPr>
          <p:cNvSpPr/>
          <p:nvPr/>
        </p:nvSpPr>
        <p:spPr>
          <a:xfrm>
            <a:off x="1120074" y="947084"/>
            <a:ext cx="4572000" cy="253916"/>
          </a:xfrm>
          <a:prstGeom prst="rect">
            <a:avLst/>
          </a:prstGeom>
        </p:spPr>
        <p:txBody>
          <a:bodyPr>
            <a:spAutoFit/>
          </a:bodyPr>
          <a:lstStyle/>
          <a:p>
            <a:r>
              <a:rPr lang="it-IT" sz="1050" b="1" dirty="0">
                <a:solidFill>
                  <a:srgbClr val="000000"/>
                </a:solidFill>
                <a:effectLst>
                  <a:outerShdw blurRad="38100" dist="38100" dir="2700000" algn="tl">
                    <a:srgbClr val="000000">
                      <a:alpha val="43137"/>
                    </a:srgbClr>
                  </a:outerShdw>
                </a:effectLst>
              </a:rPr>
              <a:t>LE INNOVAZIONI DEL D.M. 3/8/2015: I PROFILI DI RISCHIO</a:t>
            </a:r>
            <a:endParaRPr lang="it-IT" sz="1050" b="1" dirty="0">
              <a:effectLst>
                <a:outerShdw blurRad="38100" dist="38100" dir="2700000" algn="tl">
                  <a:srgbClr val="000000">
                    <a:alpha val="43137"/>
                  </a:srgbClr>
                </a:outerShdw>
              </a:effectLst>
            </a:endParaRPr>
          </a:p>
        </p:txBody>
      </p:sp>
      <p:pic>
        <p:nvPicPr>
          <p:cNvPr id="11" name="Immagine 10">
            <a:extLst>
              <a:ext uri="{FF2B5EF4-FFF2-40B4-BE49-F238E27FC236}">
                <a16:creationId xmlns:a16="http://schemas.microsoft.com/office/drawing/2014/main" id="{8A1D547C-5A43-45F3-8204-5DF50CA9C972}"/>
              </a:ext>
            </a:extLst>
          </p:cNvPr>
          <p:cNvPicPr>
            <a:picLocks noChangeAspect="1"/>
          </p:cNvPicPr>
          <p:nvPr/>
        </p:nvPicPr>
        <p:blipFill>
          <a:blip r:embed="rId9"/>
          <a:stretch>
            <a:fillRect/>
          </a:stretch>
        </p:blipFill>
        <p:spPr>
          <a:xfrm>
            <a:off x="3751037" y="3479499"/>
            <a:ext cx="4314104" cy="1744151"/>
          </a:xfrm>
          <a:prstGeom prst="rect">
            <a:avLst/>
          </a:prstGeom>
        </p:spPr>
      </p:pic>
    </p:spTree>
    <p:extLst>
      <p:ext uri="{BB962C8B-B14F-4D97-AF65-F5344CB8AC3E}">
        <p14:creationId xmlns:p14="http://schemas.microsoft.com/office/powerpoint/2010/main" val="4264592335"/>
      </p:ext>
    </p:extLst>
  </p:cSld>
  <p:clrMapOvr>
    <a:masterClrMapping/>
  </p:clrMapOvr>
  <p:transition>
    <p:wedg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57D7C21-4486-4CC1-9526-3003410B64CA}"/>
              </a:ext>
            </a:extLst>
          </p:cNvPr>
          <p:cNvPicPr>
            <a:picLocks noChangeAspect="1"/>
          </p:cNvPicPr>
          <p:nvPr/>
        </p:nvPicPr>
        <p:blipFill>
          <a:blip r:embed="rId2"/>
          <a:stretch>
            <a:fillRect/>
          </a:stretch>
        </p:blipFill>
        <p:spPr>
          <a:xfrm>
            <a:off x="1330496" y="1402586"/>
            <a:ext cx="6483008" cy="3648040"/>
          </a:xfrm>
          <a:prstGeom prst="rect">
            <a:avLst/>
          </a:prstGeom>
        </p:spPr>
      </p:pic>
      <p:sp>
        <p:nvSpPr>
          <p:cNvPr id="5" name="Segnaposto piè di pagina 4">
            <a:extLst>
              <a:ext uri="{FF2B5EF4-FFF2-40B4-BE49-F238E27FC236}">
                <a16:creationId xmlns:a16="http://schemas.microsoft.com/office/drawing/2014/main" id="{D536B245-6844-431E-8ACF-FC5F7F3452F6}"/>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A7F5806D-F966-4B33-AD20-2207BA76A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483307051"/>
      </p:ext>
    </p:extLst>
  </p:cSld>
  <p:clrMapOvr>
    <a:masterClrMapping/>
  </p:clrMapOvr>
  <p:transition>
    <p:wedg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327A239-8A45-4A15-9E9E-0EBF1626A58F}"/>
              </a:ext>
            </a:extLst>
          </p:cNvPr>
          <p:cNvPicPr>
            <a:picLocks noChangeAspect="1"/>
          </p:cNvPicPr>
          <p:nvPr/>
        </p:nvPicPr>
        <p:blipFill>
          <a:blip r:embed="rId2"/>
          <a:stretch>
            <a:fillRect/>
          </a:stretch>
        </p:blipFill>
        <p:spPr>
          <a:xfrm>
            <a:off x="1429639" y="1204281"/>
            <a:ext cx="6284722" cy="4078831"/>
          </a:xfrm>
          <a:prstGeom prst="rect">
            <a:avLst/>
          </a:prstGeom>
        </p:spPr>
      </p:pic>
      <p:sp>
        <p:nvSpPr>
          <p:cNvPr id="5" name="Segnaposto piè di pagina 4">
            <a:extLst>
              <a:ext uri="{FF2B5EF4-FFF2-40B4-BE49-F238E27FC236}">
                <a16:creationId xmlns:a16="http://schemas.microsoft.com/office/drawing/2014/main" id="{0F141945-B441-4671-A333-66AF43881AF0}"/>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EFC40E7D-D80D-4F38-8D58-95911C9C4A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4281303301"/>
      </p:ext>
    </p:extLst>
  </p:cSld>
  <p:clrMapOvr>
    <a:masterClrMapping/>
  </p:clrMapOvr>
  <p:transition>
    <p:wedg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27EB051-8452-4D4D-B4F7-ABBD9C12C857}"/>
              </a:ext>
            </a:extLst>
          </p:cNvPr>
          <p:cNvPicPr>
            <a:picLocks noChangeAspect="1"/>
          </p:cNvPicPr>
          <p:nvPr/>
        </p:nvPicPr>
        <p:blipFill>
          <a:blip r:embed="rId2"/>
          <a:stretch>
            <a:fillRect/>
          </a:stretch>
        </p:blipFill>
        <p:spPr>
          <a:xfrm>
            <a:off x="1366582" y="1262120"/>
            <a:ext cx="6410837" cy="3894143"/>
          </a:xfrm>
          <a:prstGeom prst="rect">
            <a:avLst/>
          </a:prstGeom>
        </p:spPr>
      </p:pic>
      <p:sp>
        <p:nvSpPr>
          <p:cNvPr id="5" name="Segnaposto piè di pagina 4">
            <a:extLst>
              <a:ext uri="{FF2B5EF4-FFF2-40B4-BE49-F238E27FC236}">
                <a16:creationId xmlns:a16="http://schemas.microsoft.com/office/drawing/2014/main" id="{D4895133-32A0-4440-9D75-A8D320E4D5A4}"/>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FA1A892B-8310-426E-81E7-A0EB079B4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896706059"/>
      </p:ext>
    </p:extLst>
  </p:cSld>
  <p:clrMapOvr>
    <a:masterClrMapping/>
  </p:clrMapOvr>
  <p:transition>
    <p:wedg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E5F7679-55C4-4559-8D42-6F17E9A79969}"/>
              </a:ext>
            </a:extLst>
          </p:cNvPr>
          <p:cNvPicPr>
            <a:picLocks noChangeAspect="1"/>
          </p:cNvPicPr>
          <p:nvPr/>
        </p:nvPicPr>
        <p:blipFill>
          <a:blip r:embed="rId2"/>
          <a:stretch>
            <a:fillRect/>
          </a:stretch>
        </p:blipFill>
        <p:spPr>
          <a:xfrm>
            <a:off x="1575053" y="1361272"/>
            <a:ext cx="6186048" cy="3751440"/>
          </a:xfrm>
          <a:prstGeom prst="rect">
            <a:avLst/>
          </a:prstGeom>
        </p:spPr>
      </p:pic>
      <p:sp>
        <p:nvSpPr>
          <p:cNvPr id="5" name="Segnaposto piè di pagina 4">
            <a:extLst>
              <a:ext uri="{FF2B5EF4-FFF2-40B4-BE49-F238E27FC236}">
                <a16:creationId xmlns:a16="http://schemas.microsoft.com/office/drawing/2014/main" id="{65DF3038-2BF2-4FE1-8525-E8AFF7EA9D34}"/>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9092E2E9-F638-4BE9-AA9A-BF218BE20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2536463000"/>
      </p:ext>
    </p:extLst>
  </p:cSld>
  <p:clrMapOvr>
    <a:masterClrMapping/>
  </p:clrMapOvr>
  <p:transition>
    <p:wedg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518C3E2-F4F0-463B-AC3E-93E261A0B105}"/>
              </a:ext>
            </a:extLst>
          </p:cNvPr>
          <p:cNvPicPr>
            <a:picLocks noChangeAspect="1"/>
          </p:cNvPicPr>
          <p:nvPr/>
        </p:nvPicPr>
        <p:blipFill>
          <a:blip r:embed="rId2"/>
          <a:stretch>
            <a:fillRect/>
          </a:stretch>
        </p:blipFill>
        <p:spPr>
          <a:xfrm>
            <a:off x="1366335" y="1270382"/>
            <a:ext cx="6411331" cy="3998657"/>
          </a:xfrm>
          <a:prstGeom prst="rect">
            <a:avLst/>
          </a:prstGeom>
        </p:spPr>
      </p:pic>
      <p:sp>
        <p:nvSpPr>
          <p:cNvPr id="5" name="Segnaposto piè di pagina 4">
            <a:extLst>
              <a:ext uri="{FF2B5EF4-FFF2-40B4-BE49-F238E27FC236}">
                <a16:creationId xmlns:a16="http://schemas.microsoft.com/office/drawing/2014/main" id="{B3BB4406-5746-4811-9DD6-49264FF46FC9}"/>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E4F705E4-AD15-4DF0-BCEC-5C1146256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1661231515"/>
      </p:ext>
    </p:extLst>
  </p:cSld>
  <p:clrMapOvr>
    <a:masterClrMapping/>
  </p:clrMapOvr>
  <p:transition>
    <p:wedg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5B3D846-B8CF-4BAE-A2CF-62092EA15835}"/>
              </a:ext>
            </a:extLst>
          </p:cNvPr>
          <p:cNvPicPr>
            <a:picLocks noChangeAspect="1"/>
          </p:cNvPicPr>
          <p:nvPr/>
        </p:nvPicPr>
        <p:blipFill>
          <a:blip r:embed="rId2"/>
          <a:stretch>
            <a:fillRect/>
          </a:stretch>
        </p:blipFill>
        <p:spPr>
          <a:xfrm>
            <a:off x="1264193" y="1262120"/>
            <a:ext cx="6615614" cy="3885206"/>
          </a:xfrm>
          <a:prstGeom prst="rect">
            <a:avLst/>
          </a:prstGeom>
        </p:spPr>
      </p:pic>
      <p:sp>
        <p:nvSpPr>
          <p:cNvPr id="5" name="Segnaposto piè di pagina 4">
            <a:extLst>
              <a:ext uri="{FF2B5EF4-FFF2-40B4-BE49-F238E27FC236}">
                <a16:creationId xmlns:a16="http://schemas.microsoft.com/office/drawing/2014/main" id="{7147A012-260D-4B07-ACBC-EA3E6FB8497F}"/>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E3E85F54-64B4-4F06-868D-F4B438757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2023522979"/>
      </p:ext>
    </p:extLst>
  </p:cSld>
  <p:clrMapOvr>
    <a:masterClrMapping/>
  </p:clrMapOvr>
  <p:transition>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31" name="CasellaDiTesto 34"/>
          <p:cNvSpPr txBox="1">
            <a:spLocks noChangeArrowheads="1"/>
          </p:cNvSpPr>
          <p:nvPr/>
        </p:nvSpPr>
        <p:spPr bwMode="auto">
          <a:xfrm>
            <a:off x="500063" y="5357813"/>
            <a:ext cx="8072437" cy="954107"/>
          </a:xfrm>
          <a:prstGeom prst="rect">
            <a:avLst/>
          </a:prstGeom>
          <a:noFill/>
          <a:ln w="9525">
            <a:noFill/>
            <a:miter lim="800000"/>
            <a:headEnd/>
            <a:tailEnd/>
          </a:ln>
        </p:spPr>
        <p:txBody>
          <a:bodyPr>
            <a:spAutoFit/>
          </a:bodyPr>
          <a:lstStyle/>
          <a:p>
            <a:pPr algn="just"/>
            <a:r>
              <a:rPr lang="it-IT" sz="2400" dirty="0"/>
              <a:t>(*) </a:t>
            </a:r>
            <a:r>
              <a:rPr lang="it-IT" sz="1600" dirty="0"/>
              <a:t>Possono presentare istanza di deroga anche i titolari di attività </a:t>
            </a:r>
            <a:r>
              <a:rPr lang="it-IT" sz="1600" b="1" i="1" dirty="0"/>
              <a:t>non rientranti tra quelle riportate all’allegato I </a:t>
            </a:r>
            <a:r>
              <a:rPr lang="it-IT" sz="1600" dirty="0"/>
              <a:t>del D.P.R. n.151/2011 </a:t>
            </a:r>
            <a:r>
              <a:rPr lang="it-IT" sz="1600" b="1" i="1" dirty="0"/>
              <a:t>disciplinate da specifiche  regole tecniche di prevenzione incendi </a:t>
            </a:r>
          </a:p>
        </p:txBody>
      </p:sp>
      <p:sp>
        <p:nvSpPr>
          <p:cNvPr id="28742" name="Titolo 1"/>
          <p:cNvSpPr>
            <a:spLocks/>
          </p:cNvSpPr>
          <p:nvPr/>
        </p:nvSpPr>
        <p:spPr bwMode="auto">
          <a:xfrm>
            <a:off x="500063" y="157142"/>
            <a:ext cx="8229600" cy="777875"/>
          </a:xfrm>
          <a:prstGeom prst="rect">
            <a:avLst/>
          </a:prstGeom>
          <a:noFill/>
          <a:ln w="9525" algn="ctr">
            <a:noFill/>
            <a:miter lim="800000"/>
            <a:headEnd/>
            <a:tailEnd/>
          </a:ln>
        </p:spPr>
        <p:txBody>
          <a:bodyPr anchor="ctr"/>
          <a:lstStyle/>
          <a:p>
            <a:pPr algn="ctr" eaLnBrk="0" hangingPunct="0"/>
            <a:r>
              <a:rPr lang="it-IT" altLang="zh-CN" sz="3200" b="1">
                <a:solidFill>
                  <a:srgbClr val="990033"/>
                </a:solidFill>
                <a:latin typeface="Comic Sans MS" pitchFamily="66" charset="0"/>
                <a:ea typeface="SimSun" pitchFamily="2" charset="-122"/>
                <a:cs typeface="Times New Roman" pitchFamily="18" charset="0"/>
              </a:rPr>
              <a:t>Procedimenti</a:t>
            </a:r>
            <a:endParaRPr lang="it-IT" sz="3200" i="1">
              <a:solidFill>
                <a:srgbClr val="990033"/>
              </a:solidFill>
              <a:latin typeface="Comic Sans MS" pitchFamily="66" charset="0"/>
              <a:ea typeface="SimSun" pitchFamily="2" charset="-122"/>
              <a:cs typeface="Times New Roman" pitchFamily="18" charset="0"/>
            </a:endParaRPr>
          </a:p>
        </p:txBody>
      </p:sp>
      <p:pic>
        <p:nvPicPr>
          <p:cNvPr id="2" name="Immagine 1">
            <a:extLst>
              <a:ext uri="{FF2B5EF4-FFF2-40B4-BE49-F238E27FC236}">
                <a16:creationId xmlns:a16="http://schemas.microsoft.com/office/drawing/2014/main" id="{27DE1D3C-A5A3-4E9B-B68B-FCC0B3A62714}"/>
              </a:ext>
            </a:extLst>
          </p:cNvPr>
          <p:cNvPicPr>
            <a:picLocks noChangeAspect="1"/>
          </p:cNvPicPr>
          <p:nvPr/>
        </p:nvPicPr>
        <p:blipFill>
          <a:blip r:embed="rId3"/>
          <a:stretch>
            <a:fillRect/>
          </a:stretch>
        </p:blipFill>
        <p:spPr>
          <a:xfrm>
            <a:off x="135899" y="1410066"/>
            <a:ext cx="8872201" cy="4037867"/>
          </a:xfrm>
          <a:prstGeom prst="rect">
            <a:avLst/>
          </a:prstGeom>
        </p:spPr>
      </p:pic>
      <p:pic>
        <p:nvPicPr>
          <p:cNvPr id="27" name="Immagine 26">
            <a:extLst>
              <a:ext uri="{FF2B5EF4-FFF2-40B4-BE49-F238E27FC236}">
                <a16:creationId xmlns:a16="http://schemas.microsoft.com/office/drawing/2014/main" id="{58511098-F2A9-4B9D-9226-F0EA1A49A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309E972-2FFC-42E2-9CD0-6447F89350E6}"/>
              </a:ext>
            </a:extLst>
          </p:cNvPr>
          <p:cNvPicPr>
            <a:picLocks noChangeAspect="1"/>
          </p:cNvPicPr>
          <p:nvPr/>
        </p:nvPicPr>
        <p:blipFill>
          <a:blip r:embed="rId2"/>
          <a:stretch>
            <a:fillRect/>
          </a:stretch>
        </p:blipFill>
        <p:spPr>
          <a:xfrm>
            <a:off x="844256" y="1617415"/>
            <a:ext cx="7455488" cy="3053537"/>
          </a:xfrm>
          <a:prstGeom prst="rect">
            <a:avLst/>
          </a:prstGeom>
        </p:spPr>
      </p:pic>
      <p:sp>
        <p:nvSpPr>
          <p:cNvPr id="5" name="Segnaposto piè di pagina 4">
            <a:extLst>
              <a:ext uri="{FF2B5EF4-FFF2-40B4-BE49-F238E27FC236}">
                <a16:creationId xmlns:a16="http://schemas.microsoft.com/office/drawing/2014/main" id="{A71E312F-7672-4FFC-BD6D-C889001731A1}"/>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999BE76D-02F1-49CC-82C1-CF27DE671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510755884"/>
      </p:ext>
    </p:extLst>
  </p:cSld>
  <p:clrMapOvr>
    <a:masterClrMapping/>
  </p:clrMapOvr>
  <p:transition>
    <p:wedg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2D177A9-F9A4-4C3D-A197-E1CBC97FD280}"/>
              </a:ext>
            </a:extLst>
          </p:cNvPr>
          <p:cNvPicPr>
            <a:picLocks noChangeAspect="1"/>
          </p:cNvPicPr>
          <p:nvPr/>
        </p:nvPicPr>
        <p:blipFill>
          <a:blip r:embed="rId2"/>
          <a:stretch>
            <a:fillRect/>
          </a:stretch>
        </p:blipFill>
        <p:spPr>
          <a:xfrm>
            <a:off x="1006682" y="1501737"/>
            <a:ext cx="7130637" cy="3271502"/>
          </a:xfrm>
          <a:prstGeom prst="rect">
            <a:avLst/>
          </a:prstGeom>
        </p:spPr>
      </p:pic>
      <p:sp>
        <p:nvSpPr>
          <p:cNvPr id="5" name="Segnaposto piè di pagina 4">
            <a:extLst>
              <a:ext uri="{FF2B5EF4-FFF2-40B4-BE49-F238E27FC236}">
                <a16:creationId xmlns:a16="http://schemas.microsoft.com/office/drawing/2014/main" id="{72D85D6C-B66E-4289-99B3-4B1F490CE449}"/>
              </a:ext>
            </a:extLst>
          </p:cNvPr>
          <p:cNvSpPr>
            <a:spLocks noGrp="1"/>
          </p:cNvSpPr>
          <p:nvPr>
            <p:ph type="ftr" sz="quarter" idx="11"/>
          </p:nvPr>
        </p:nvSpPr>
        <p:spPr/>
        <p:txBody>
          <a:bodyPr/>
          <a:lstStyle/>
          <a:p>
            <a:r>
              <a:rPr lang="it-IT"/>
              <a:t>Comando Provinciale dei Vigili del Fuoco di Caserta  </a:t>
            </a:r>
          </a:p>
        </p:txBody>
      </p:sp>
      <p:pic>
        <p:nvPicPr>
          <p:cNvPr id="6" name="Immagine 5">
            <a:extLst>
              <a:ext uri="{FF2B5EF4-FFF2-40B4-BE49-F238E27FC236}">
                <a16:creationId xmlns:a16="http://schemas.microsoft.com/office/drawing/2014/main" id="{0742AAC6-6C7C-473D-9F8E-8E523AB52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223" y="5483209"/>
            <a:ext cx="509778" cy="517541"/>
          </a:xfrm>
          <a:prstGeom prst="rect">
            <a:avLst/>
          </a:prstGeom>
        </p:spPr>
      </p:pic>
    </p:spTree>
    <p:extLst>
      <p:ext uri="{BB962C8B-B14F-4D97-AF65-F5344CB8AC3E}">
        <p14:creationId xmlns:p14="http://schemas.microsoft.com/office/powerpoint/2010/main" val="3477091186"/>
      </p:ext>
    </p:extLst>
  </p:cSld>
  <p:clrMapOvr>
    <a:masterClrMapping/>
  </p:clrMapOvr>
  <p:transition>
    <p:wedg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943ECA6-8762-453E-8772-2A8E10D35E1F}"/>
              </a:ext>
            </a:extLst>
          </p:cNvPr>
          <p:cNvPicPr>
            <a:picLocks noChangeAspect="1"/>
          </p:cNvPicPr>
          <p:nvPr/>
        </p:nvPicPr>
        <p:blipFill>
          <a:blip r:embed="rId2"/>
          <a:stretch>
            <a:fillRect/>
          </a:stretch>
        </p:blipFill>
        <p:spPr>
          <a:xfrm>
            <a:off x="853876" y="857250"/>
            <a:ext cx="7279712" cy="5143501"/>
          </a:xfrm>
          <a:prstGeom prst="rect">
            <a:avLst/>
          </a:prstGeom>
        </p:spPr>
      </p:pic>
      <p:sp>
        <p:nvSpPr>
          <p:cNvPr id="4" name="Segnaposto piè di pagina 3">
            <a:extLst>
              <a:ext uri="{FF2B5EF4-FFF2-40B4-BE49-F238E27FC236}">
                <a16:creationId xmlns:a16="http://schemas.microsoft.com/office/drawing/2014/main" id="{E6D9A018-F8E7-469C-9563-D3CAF47EE636}"/>
              </a:ext>
            </a:extLst>
          </p:cNvPr>
          <p:cNvSpPr>
            <a:spLocks noGrp="1"/>
          </p:cNvSpPr>
          <p:nvPr>
            <p:ph type="ftr" sz="quarter" idx="11"/>
          </p:nvPr>
        </p:nvSpPr>
        <p:spPr/>
        <p:txBody>
          <a:bodyPr/>
          <a:lstStyle/>
          <a:p>
            <a:r>
              <a:rPr lang="it-IT" dirty="0"/>
              <a:t>Comando Provinciale dei Vigili del Fuoco di Caserta  </a:t>
            </a:r>
          </a:p>
        </p:txBody>
      </p:sp>
    </p:spTree>
    <p:extLst>
      <p:ext uri="{BB962C8B-B14F-4D97-AF65-F5344CB8AC3E}">
        <p14:creationId xmlns:p14="http://schemas.microsoft.com/office/powerpoint/2010/main" val="3030250451"/>
      </p:ext>
    </p:extLst>
  </p:cSld>
  <p:clrMapOvr>
    <a:masterClrMapping/>
  </p:clrMapOvr>
  <p:transition>
    <p:wedg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38BF3-7875-44BC-B42B-27CCB4A0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4" name="Immagine 3">
            <a:extLst>
              <a:ext uri="{FF2B5EF4-FFF2-40B4-BE49-F238E27FC236}">
                <a16:creationId xmlns:a16="http://schemas.microsoft.com/office/drawing/2014/main" id="{044C5A28-FF16-45AD-B53E-82EB2A3D8949}"/>
              </a:ext>
            </a:extLst>
          </p:cNvPr>
          <p:cNvPicPr>
            <a:picLocks noChangeAspect="1"/>
          </p:cNvPicPr>
          <p:nvPr/>
        </p:nvPicPr>
        <p:blipFill>
          <a:blip r:embed="rId3"/>
          <a:stretch>
            <a:fillRect/>
          </a:stretch>
        </p:blipFill>
        <p:spPr>
          <a:xfrm>
            <a:off x="223676" y="756048"/>
            <a:ext cx="8696647" cy="6089515"/>
          </a:xfrm>
          <a:prstGeom prst="rect">
            <a:avLst/>
          </a:prstGeom>
        </p:spPr>
      </p:pic>
    </p:spTree>
    <p:extLst>
      <p:ext uri="{BB962C8B-B14F-4D97-AF65-F5344CB8AC3E}">
        <p14:creationId xmlns:p14="http://schemas.microsoft.com/office/powerpoint/2010/main" val="172102965"/>
      </p:ext>
    </p:extLst>
  </p:cSld>
  <p:clrMapOvr>
    <a:masterClrMapping/>
  </p:clrMapOvr>
  <p:transition>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txBox="1">
            <a:spLocks noGrp="1"/>
          </p:cNvSpPr>
          <p:nvPr/>
        </p:nvSpPr>
        <p:spPr bwMode="auto">
          <a:xfrm>
            <a:off x="468313" y="6245225"/>
            <a:ext cx="8207375" cy="476250"/>
          </a:xfrm>
          <a:prstGeom prst="rect">
            <a:avLst/>
          </a:prstGeom>
          <a:noFill/>
          <a:ln>
            <a:miter lim="800000"/>
            <a:headEnd/>
            <a:tailEnd/>
          </a:ln>
        </p:spPr>
        <p:txBody>
          <a:bodyPr/>
          <a:lstStyle/>
          <a:p>
            <a:pPr algn="ctr">
              <a:defRPr/>
            </a:pPr>
            <a:r>
              <a:rPr lang="it-IT" sz="800" b="1" u="none" dirty="0">
                <a:solidFill>
                  <a:srgbClr val="660033"/>
                </a:solidFill>
                <a:effectLst>
                  <a:outerShdw blurRad="38100" dist="38100" dir="2700000" algn="tl">
                    <a:srgbClr val="C0C0C0"/>
                  </a:outerShdw>
                </a:effectLst>
                <a:latin typeface="Bodoni MT Black" pitchFamily="18" charset="0"/>
              </a:rPr>
              <a:t>Ministero dell’Interno</a:t>
            </a:r>
            <a:br>
              <a:rPr lang="it-IT" sz="800" b="1" u="none" dirty="0">
                <a:solidFill>
                  <a:srgbClr val="660033"/>
                </a:solidFill>
                <a:effectLst>
                  <a:outerShdw blurRad="38100" dist="38100" dir="2700000" algn="tl">
                    <a:srgbClr val="C0C0C0"/>
                  </a:outerShdw>
                </a:effectLst>
                <a:latin typeface="Bodoni MT Black" pitchFamily="18" charset="0"/>
              </a:rPr>
            </a:br>
            <a:r>
              <a:rPr lang="it-IT" sz="800" b="1" u="none" dirty="0">
                <a:solidFill>
                  <a:srgbClr val="660033"/>
                </a:solidFill>
                <a:effectLst>
                  <a:outerShdw blurRad="38100" dist="38100" dir="2700000" algn="tl">
                    <a:srgbClr val="C0C0C0"/>
                  </a:outerShdw>
                </a:effectLst>
                <a:latin typeface="Bodoni MT Black" pitchFamily="18" charset="0"/>
              </a:rPr>
              <a:t>Dipartimento dei Vigili del Fuoco, del Soccorso Pubblico e della Difesa Civile</a:t>
            </a:r>
            <a:br>
              <a:rPr lang="it-IT" sz="800" b="1" u="none" dirty="0">
                <a:solidFill>
                  <a:srgbClr val="660033"/>
                </a:solidFill>
                <a:effectLst>
                  <a:outerShdw blurRad="38100" dist="38100" dir="2700000" algn="tl">
                    <a:srgbClr val="C0C0C0"/>
                  </a:outerShdw>
                </a:effectLst>
                <a:latin typeface="Bodoni MT Black" pitchFamily="18" charset="0"/>
              </a:rPr>
            </a:br>
            <a:endParaRPr lang="it-IT" sz="1200" b="1" u="none" dirty="0">
              <a:solidFill>
                <a:srgbClr val="660033"/>
              </a:solidFill>
              <a:effectLst>
                <a:outerShdw blurRad="38100" dist="38100" dir="2700000" algn="tl">
                  <a:srgbClr val="C0C0C0"/>
                </a:outerShdw>
              </a:effectLst>
              <a:latin typeface="Bodoni MT Black" pitchFamily="18" charset="0"/>
            </a:endParaRPr>
          </a:p>
        </p:txBody>
      </p:sp>
      <p:sp>
        <p:nvSpPr>
          <p:cNvPr id="7" name="Titolo 1"/>
          <p:cNvSpPr txBox="1">
            <a:spLocks/>
          </p:cNvSpPr>
          <p:nvPr/>
        </p:nvSpPr>
        <p:spPr bwMode="auto">
          <a:xfrm>
            <a:off x="899592" y="2492896"/>
            <a:ext cx="7581900" cy="2879725"/>
          </a:xfrm>
          <a:prstGeom prst="rect">
            <a:avLst/>
          </a:prstGeom>
          <a:noFill/>
          <a:ln w="9525" algn="ctr">
            <a:noFill/>
            <a:miter lim="800000"/>
            <a:headEnd/>
            <a:tailEnd/>
          </a:ln>
          <a:effectLst/>
        </p:spPr>
        <p:txBody>
          <a:bodyPr anchor="ctr"/>
          <a:lstStyle/>
          <a:p>
            <a:pPr algn="just">
              <a:defRPr/>
            </a:pPr>
            <a:r>
              <a:rPr lang="it-IT" sz="4000" b="1" u="none" dirty="0">
                <a:solidFill>
                  <a:schemeClr val="accent2"/>
                </a:solidFill>
                <a:effectLst>
                  <a:outerShdw blurRad="38100" dist="38100" dir="2700000" algn="tl">
                    <a:srgbClr val="C0C0C0"/>
                  </a:outerShdw>
                </a:effectLst>
                <a:cs typeface="Arial" panose="020B0604020202020204" pitchFamily="34" charset="0"/>
              </a:rPr>
              <a:t>Fare prevenzione usando solo la </a:t>
            </a:r>
            <a:r>
              <a:rPr lang="it-IT" sz="4000" b="1" u="none" dirty="0" err="1">
                <a:solidFill>
                  <a:schemeClr val="accent2"/>
                </a:solidFill>
                <a:effectLst>
                  <a:outerShdw blurRad="38100" dist="38100" dir="2700000" algn="tl">
                    <a:srgbClr val="C0C0C0"/>
                  </a:outerShdw>
                </a:effectLst>
                <a:cs typeface="Arial" panose="020B0604020202020204" pitchFamily="34" charset="0"/>
              </a:rPr>
              <a:t>repressione…</a:t>
            </a:r>
            <a:endParaRPr lang="it-IT" sz="4000" b="1" u="none" dirty="0">
              <a:solidFill>
                <a:schemeClr val="accent2"/>
              </a:solidFill>
              <a:effectLst>
                <a:outerShdw blurRad="38100" dist="38100" dir="2700000" algn="tl">
                  <a:srgbClr val="C0C0C0"/>
                </a:outerShdw>
              </a:effectLst>
              <a:cs typeface="Arial" panose="020B0604020202020204" pitchFamily="34" charset="0"/>
            </a:endParaRPr>
          </a:p>
          <a:p>
            <a:pPr algn="just">
              <a:defRPr/>
            </a:pPr>
            <a:endParaRPr lang="it-IT" sz="4000" b="1" u="none" dirty="0">
              <a:solidFill>
                <a:schemeClr val="accent2"/>
              </a:solidFill>
              <a:effectLst>
                <a:outerShdw blurRad="38100" dist="38100" dir="2700000" algn="tl">
                  <a:srgbClr val="C0C0C0"/>
                </a:outerShdw>
              </a:effectLst>
              <a:cs typeface="Arial" panose="020B0604020202020204" pitchFamily="34" charset="0"/>
            </a:endParaRPr>
          </a:p>
          <a:p>
            <a:pPr algn="just">
              <a:defRPr/>
            </a:pPr>
            <a:r>
              <a:rPr lang="it-IT" sz="4000" b="1" u="none" dirty="0">
                <a:solidFill>
                  <a:schemeClr val="accent2"/>
                </a:solidFill>
                <a:effectLst>
                  <a:outerShdw blurRad="38100" dist="38100" dir="2700000" algn="tl">
                    <a:srgbClr val="C0C0C0"/>
                  </a:outerShdw>
                </a:effectLst>
                <a:cs typeface="Arial" panose="020B0604020202020204" pitchFamily="34" charset="0"/>
              </a:rPr>
              <a:t>Siamo i tecnici della prevenzione non esperti di </a:t>
            </a:r>
            <a:r>
              <a:rPr lang="it-IT" sz="4000" b="1" u="none" dirty="0" err="1">
                <a:solidFill>
                  <a:schemeClr val="accent2"/>
                </a:solidFill>
                <a:effectLst>
                  <a:outerShdw blurRad="38100" dist="38100" dir="2700000" algn="tl">
                    <a:srgbClr val="C0C0C0"/>
                  </a:outerShdw>
                </a:effectLst>
                <a:cs typeface="Arial" panose="020B0604020202020204" pitchFamily="34" charset="0"/>
              </a:rPr>
              <a:t>diritto…</a:t>
            </a:r>
            <a:r>
              <a:rPr lang="it-IT" sz="4000" b="1" u="none" dirty="0">
                <a:solidFill>
                  <a:schemeClr val="accent2"/>
                </a:solidFill>
                <a:effectLst>
                  <a:outerShdw blurRad="38100" dist="38100" dir="2700000" algn="tl">
                    <a:srgbClr val="C0C0C0"/>
                  </a:outerShdw>
                </a:effectLst>
                <a:cs typeface="Arial" panose="020B0604020202020204" pitchFamily="34" charset="0"/>
              </a:rPr>
              <a:t>.</a:t>
            </a:r>
          </a:p>
        </p:txBody>
      </p:sp>
      <p:sp>
        <p:nvSpPr>
          <p:cNvPr id="18436" name="Text Box 4"/>
          <p:cNvSpPr txBox="1">
            <a:spLocks noChangeArrowheads="1"/>
          </p:cNvSpPr>
          <p:nvPr/>
        </p:nvSpPr>
        <p:spPr bwMode="auto">
          <a:xfrm>
            <a:off x="1098550" y="260350"/>
            <a:ext cx="6562725" cy="1200150"/>
          </a:xfrm>
          <a:prstGeom prst="rect">
            <a:avLst/>
          </a:prstGeom>
          <a:noFill/>
          <a:ln w="9525">
            <a:noFill/>
            <a:miter lim="800000"/>
            <a:headEnd/>
            <a:tailEnd/>
          </a:ln>
        </p:spPr>
        <p:txBody>
          <a:bodyPr wrap="none">
            <a:spAutoFit/>
          </a:bodyPr>
          <a:lstStyle/>
          <a:p>
            <a:pPr algn="ctr"/>
            <a:r>
              <a:rPr lang="it-IT" sz="3600" b="1" u="none">
                <a:solidFill>
                  <a:srgbClr val="CC0000"/>
                </a:solidFill>
                <a:latin typeface="Comic Sans MS" pitchFamily="66" charset="0"/>
              </a:rPr>
              <a:t>Cosa non si prefigge il nuovo</a:t>
            </a:r>
          </a:p>
          <a:p>
            <a:pPr algn="ctr"/>
            <a:r>
              <a:rPr lang="it-IT" sz="3600" b="1" u="none">
                <a:solidFill>
                  <a:srgbClr val="CC0000"/>
                </a:solidFill>
                <a:latin typeface="Comic Sans MS" pitchFamily="66" charset="0"/>
              </a:rPr>
              <a:t> regolamento?</a:t>
            </a:r>
          </a:p>
        </p:txBody>
      </p:sp>
      <p:pic>
        <p:nvPicPr>
          <p:cNvPr id="5" name="Immagine 4">
            <a:extLst>
              <a:ext uri="{FF2B5EF4-FFF2-40B4-BE49-F238E27FC236}">
                <a16:creationId xmlns:a16="http://schemas.microsoft.com/office/drawing/2014/main" id="{B6E9ACEF-CC95-4006-86C3-F9E08C1C9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dirty="0"/>
              <a:t>Ministero dell’Interno</a:t>
            </a:r>
            <a:br>
              <a:rPr lang="it-IT" dirty="0"/>
            </a:br>
            <a:r>
              <a:rPr lang="it-IT" dirty="0"/>
              <a:t>Dipartimento dei Vigili del Fuoco, del Soccorso Pubblico e della Difesa Civile</a:t>
            </a:r>
            <a:br>
              <a:rPr lang="it-IT" dirty="0"/>
            </a:br>
            <a:endParaRPr lang="it-IT" sz="1200" dirty="0"/>
          </a:p>
        </p:txBody>
      </p:sp>
      <p:sp>
        <p:nvSpPr>
          <p:cNvPr id="3" name="Segnaposto contenuto 2"/>
          <p:cNvSpPr txBox="1">
            <a:spLocks/>
          </p:cNvSpPr>
          <p:nvPr/>
        </p:nvSpPr>
        <p:spPr>
          <a:xfrm>
            <a:off x="611188" y="333375"/>
            <a:ext cx="7704137" cy="5543550"/>
          </a:xfrm>
          <a:prstGeom prst="rect">
            <a:avLst/>
          </a:prstGeom>
        </p:spPr>
        <p:txBody>
          <a:bodyPr/>
          <a:lstStyle/>
          <a:p>
            <a:pPr marL="342900" indent="-342900" algn="ctr" eaLnBrk="0" hangingPunct="0">
              <a:spcBef>
                <a:spcPct val="20000"/>
              </a:spcBef>
              <a:defRPr/>
            </a:pPr>
            <a:endParaRPr lang="it-IT" sz="4000" b="1" u="none" kern="0" dirty="0">
              <a:solidFill>
                <a:srgbClr val="FF0000"/>
              </a:solidFill>
              <a:latin typeface="Comic Sans MS" pitchFamily="66" charset="0"/>
            </a:endParaRPr>
          </a:p>
          <a:p>
            <a:pPr marL="342900" indent="-342900" algn="ctr" eaLnBrk="0" hangingPunct="0">
              <a:spcBef>
                <a:spcPct val="20000"/>
              </a:spcBef>
              <a:defRPr/>
            </a:pPr>
            <a:endParaRPr lang="it-IT" sz="2800" b="1" u="none" kern="0" dirty="0">
              <a:solidFill>
                <a:srgbClr val="0033CC"/>
              </a:solidFill>
              <a:latin typeface="Comic Sans MS" pitchFamily="66" charset="0"/>
            </a:endParaRPr>
          </a:p>
          <a:p>
            <a:pPr marL="342900" indent="-342900" algn="ctr" eaLnBrk="0" hangingPunct="0">
              <a:spcBef>
                <a:spcPct val="20000"/>
              </a:spcBef>
              <a:defRPr/>
            </a:pPr>
            <a:r>
              <a:rPr lang="it-IT" sz="2800" b="1" u="none" kern="0" dirty="0">
                <a:solidFill>
                  <a:srgbClr val="0033CC"/>
                </a:solidFill>
                <a:latin typeface="Comic Sans MS" pitchFamily="66" charset="0"/>
              </a:rPr>
              <a:t>Non si ha la pretesa di aver fatto un regolamento perfetto dati paletti legislativi e gli strumenti a disposizione</a:t>
            </a:r>
          </a:p>
          <a:p>
            <a:pPr marL="342900" indent="-342900" algn="ctr" eaLnBrk="0" hangingPunct="0">
              <a:spcBef>
                <a:spcPct val="20000"/>
              </a:spcBef>
              <a:defRPr/>
            </a:pPr>
            <a:r>
              <a:rPr lang="it-IT" sz="2800" b="1" u="none" kern="0" dirty="0">
                <a:solidFill>
                  <a:srgbClr val="0033CC"/>
                </a:solidFill>
                <a:latin typeface="Comic Sans MS" pitchFamily="66" charset="0"/>
              </a:rPr>
              <a:t>Minori adempimenti burocratici</a:t>
            </a:r>
          </a:p>
          <a:p>
            <a:pPr marL="342900" indent="-342900" algn="ctr" eaLnBrk="0" hangingPunct="0">
              <a:spcBef>
                <a:spcPct val="20000"/>
              </a:spcBef>
              <a:defRPr/>
            </a:pPr>
            <a:r>
              <a:rPr lang="it-IT" sz="2800" b="1" u="none" kern="0" dirty="0">
                <a:solidFill>
                  <a:srgbClr val="0033CC"/>
                </a:solidFill>
                <a:latin typeface="Comic Sans MS" pitchFamily="66" charset="0"/>
              </a:rPr>
              <a:t>Risparmi per le imprese </a:t>
            </a:r>
          </a:p>
          <a:p>
            <a:pPr marL="342900" indent="-342900" algn="ctr" eaLnBrk="0" hangingPunct="0">
              <a:spcBef>
                <a:spcPct val="20000"/>
              </a:spcBef>
              <a:defRPr/>
            </a:pPr>
            <a:endParaRPr lang="it-IT" sz="2800" b="1" u="none" kern="0" dirty="0">
              <a:solidFill>
                <a:srgbClr val="0033CC"/>
              </a:solidFill>
              <a:latin typeface="Comic Sans MS" pitchFamily="66" charset="0"/>
            </a:endParaRPr>
          </a:p>
        </p:txBody>
      </p:sp>
      <p:sp>
        <p:nvSpPr>
          <p:cNvPr id="5" name="Rettangolo 4"/>
          <p:cNvSpPr/>
          <p:nvPr/>
        </p:nvSpPr>
        <p:spPr>
          <a:xfrm>
            <a:off x="1116013" y="4076700"/>
            <a:ext cx="6696075" cy="954088"/>
          </a:xfrm>
          <a:prstGeom prst="rect">
            <a:avLst/>
          </a:prstGeom>
        </p:spPr>
        <p:txBody>
          <a:bodyPr>
            <a:spAutoFit/>
          </a:bodyPr>
          <a:lstStyle/>
          <a:p>
            <a:pPr marL="342900" indent="-342900" algn="ctr" eaLnBrk="0" hangingPunct="0">
              <a:spcBef>
                <a:spcPct val="20000"/>
              </a:spcBef>
              <a:defRPr/>
            </a:pPr>
            <a:r>
              <a:rPr lang="it-IT" sz="2800" b="1" u="none" kern="0" dirty="0">
                <a:solidFill>
                  <a:srgbClr val="0033CC"/>
                </a:solidFill>
                <a:latin typeface="Comic Sans MS" pitchFamily="66" charset="0"/>
              </a:rPr>
              <a:t>Mantenimento della centralità del ruolo VVF nei controlli </a:t>
            </a:r>
          </a:p>
        </p:txBody>
      </p:sp>
      <p:pic>
        <p:nvPicPr>
          <p:cNvPr id="6" name="Immagine 5">
            <a:extLst>
              <a:ext uri="{FF2B5EF4-FFF2-40B4-BE49-F238E27FC236}">
                <a16:creationId xmlns:a16="http://schemas.microsoft.com/office/drawing/2014/main" id="{1C6128D7-11AE-41A4-B757-2574A11695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9"/>
          <p:cNvSpPr txBox="1">
            <a:spLocks noChangeArrowheads="1"/>
          </p:cNvSpPr>
          <p:nvPr/>
        </p:nvSpPr>
        <p:spPr bwMode="auto">
          <a:xfrm>
            <a:off x="785813" y="1876425"/>
            <a:ext cx="7705725" cy="2124075"/>
          </a:xfrm>
          <a:prstGeom prst="rect">
            <a:avLst/>
          </a:prstGeom>
          <a:solidFill>
            <a:srgbClr val="C0C0C0">
              <a:alpha val="59999"/>
            </a:srgbClr>
          </a:solidFill>
          <a:ln w="9525">
            <a:noFill/>
            <a:miter lim="800000"/>
            <a:headEnd/>
            <a:tailEnd/>
          </a:ln>
        </p:spPr>
        <p:txBody>
          <a:bodyPr>
            <a:spAutoFit/>
          </a:bodyPr>
          <a:lstStyle/>
          <a:p>
            <a:pPr algn="ctr"/>
            <a:r>
              <a:rPr lang="it-IT" sz="3200" b="1" i="1">
                <a:solidFill>
                  <a:srgbClr val="990033"/>
                </a:solidFill>
                <a:latin typeface="Comic Sans MS" pitchFamily="66" charset="0"/>
              </a:rPr>
              <a:t>Disposizioni relative alle modalità di presentazione ed al contenuto delle istanze e delle segnalazioni in materia di prevenzione incendi</a:t>
            </a:r>
            <a:endParaRPr lang="it-IT" sz="3600" b="1" i="1">
              <a:solidFill>
                <a:srgbClr val="990033"/>
              </a:solidFill>
              <a:latin typeface="Comic Sans MS" pitchFamily="66" charset="0"/>
            </a:endParaRPr>
          </a:p>
        </p:txBody>
      </p:sp>
      <p:pic>
        <p:nvPicPr>
          <p:cNvPr id="3" name="Immagine 2">
            <a:extLst>
              <a:ext uri="{FF2B5EF4-FFF2-40B4-BE49-F238E27FC236}">
                <a16:creationId xmlns:a16="http://schemas.microsoft.com/office/drawing/2014/main" id="{ADA6284C-3F14-459C-AD83-D4F93CF19B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a:spLocks noChangeArrowheads="1"/>
          </p:cNvSpPr>
          <p:nvPr/>
        </p:nvSpPr>
        <p:spPr bwMode="auto">
          <a:xfrm>
            <a:off x="1000100" y="2428868"/>
            <a:ext cx="3357586" cy="461665"/>
          </a:xfrm>
          <a:prstGeom prst="rect">
            <a:avLst/>
          </a:prstGeom>
          <a:solidFill>
            <a:schemeClr val="accent6">
              <a:lumMod val="60000"/>
              <a:lumOff val="40000"/>
            </a:schemeClr>
          </a:solidFill>
          <a:ln w="9525">
            <a:solidFill>
              <a:srgbClr val="0070C0"/>
            </a:solidFill>
            <a:miter lim="800000"/>
            <a:headEnd/>
            <a:tailEnd/>
          </a:ln>
          <a:scene3d>
            <a:camera prst="orthographicFront"/>
            <a:lightRig rig="threePt" dir="t"/>
          </a:scene3d>
          <a:sp3d>
            <a:bevelT prst="relaxedInset"/>
          </a:sp3d>
        </p:spPr>
        <p:txBody>
          <a:bodyPr>
            <a:spAutoFit/>
          </a:bodyPr>
          <a:lstStyle/>
          <a:p>
            <a:pPr marL="176213" indent="-176213" algn="ctr">
              <a:defRPr/>
            </a:pPr>
            <a:r>
              <a:rPr lang="it-IT" sz="2400" dirty="0">
                <a:latin typeface="Bodoni MT" pitchFamily="18" charset="0"/>
                <a:ea typeface="Batang" pitchFamily="18" charset="-127"/>
                <a:cs typeface="Arial" charset="0"/>
              </a:rPr>
              <a:t>art.2 comma 7  </a:t>
            </a:r>
          </a:p>
        </p:txBody>
      </p:sp>
      <p:sp>
        <p:nvSpPr>
          <p:cNvPr id="10" name="Freccia in giù 9"/>
          <p:cNvSpPr/>
          <p:nvPr/>
        </p:nvSpPr>
        <p:spPr>
          <a:xfrm>
            <a:off x="2428875" y="3071813"/>
            <a:ext cx="214313" cy="1285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CasellaDiTesto 10"/>
          <p:cNvSpPr txBox="1">
            <a:spLocks noChangeArrowheads="1"/>
          </p:cNvSpPr>
          <p:nvPr/>
        </p:nvSpPr>
        <p:spPr bwMode="auto">
          <a:xfrm>
            <a:off x="357158" y="4643446"/>
            <a:ext cx="4714908" cy="1200329"/>
          </a:xfrm>
          <a:prstGeom prst="rect">
            <a:avLst/>
          </a:prstGeom>
          <a:solidFill>
            <a:schemeClr val="accent6">
              <a:lumMod val="60000"/>
              <a:lumOff val="40000"/>
            </a:schemeClr>
          </a:solidFill>
          <a:ln w="9525">
            <a:solidFill>
              <a:srgbClr val="0070C0"/>
            </a:solidFill>
            <a:miter lim="800000"/>
            <a:headEnd/>
            <a:tailEnd/>
          </a:ln>
          <a:scene3d>
            <a:camera prst="orthographicFront"/>
            <a:lightRig rig="threePt" dir="t"/>
          </a:scene3d>
          <a:sp3d>
            <a:bevelT prst="relaxedInset"/>
          </a:sp3d>
        </p:spPr>
        <p:txBody>
          <a:bodyPr>
            <a:spAutoFit/>
          </a:bodyPr>
          <a:lstStyle/>
          <a:p>
            <a:pPr marL="176213" indent="-176213" algn="ctr">
              <a:defRPr/>
            </a:pPr>
            <a:r>
              <a:rPr lang="it-IT" sz="2400" dirty="0">
                <a:solidFill>
                  <a:srgbClr val="FF0000"/>
                </a:solidFill>
                <a:latin typeface="Bodoni MT" pitchFamily="18" charset="0"/>
                <a:ea typeface="Batang" pitchFamily="18" charset="-127"/>
                <a:cs typeface="Arial" charset="0"/>
              </a:rPr>
              <a:t>Decreto Ministero Interno …..</a:t>
            </a:r>
          </a:p>
          <a:p>
            <a:pPr marL="176213" indent="-176213" algn="ctr">
              <a:defRPr/>
            </a:pPr>
            <a:r>
              <a:rPr lang="it-IT" sz="2400" dirty="0">
                <a:latin typeface="Bodoni MT" pitchFamily="18" charset="0"/>
                <a:ea typeface="Batang" pitchFamily="18" charset="-127"/>
                <a:cs typeface="Arial" charset="0"/>
              </a:rPr>
              <a:t>modalità di presentazione delle istanze e relativa documentazione</a:t>
            </a:r>
          </a:p>
        </p:txBody>
      </p:sp>
      <p:sp>
        <p:nvSpPr>
          <p:cNvPr id="13" name="CasellaDiTesto 12"/>
          <p:cNvSpPr txBox="1">
            <a:spLocks noChangeArrowheads="1"/>
          </p:cNvSpPr>
          <p:nvPr/>
        </p:nvSpPr>
        <p:spPr bwMode="auto">
          <a:xfrm>
            <a:off x="5364088" y="3212976"/>
            <a:ext cx="3357586" cy="954107"/>
          </a:xfrm>
          <a:prstGeom prst="rect">
            <a:avLst/>
          </a:prstGeom>
          <a:solidFill>
            <a:schemeClr val="tx2">
              <a:lumMod val="20000"/>
              <a:lumOff val="80000"/>
            </a:schemeClr>
          </a:solidFill>
          <a:ln w="9525">
            <a:solidFill>
              <a:srgbClr val="0070C0"/>
            </a:solidFill>
            <a:miter lim="800000"/>
            <a:headEnd/>
            <a:tailEnd/>
          </a:ln>
          <a:scene3d>
            <a:camera prst="orthographicFront"/>
            <a:lightRig rig="threePt" dir="t"/>
          </a:scene3d>
          <a:sp3d>
            <a:bevelT prst="relaxedInset"/>
          </a:sp3d>
        </p:spPr>
        <p:txBody>
          <a:bodyPr wrap="square">
            <a:spAutoFit/>
          </a:bodyPr>
          <a:lstStyle/>
          <a:p>
            <a:pPr algn="ctr">
              <a:buFontTx/>
              <a:buChar char="-"/>
              <a:defRPr/>
            </a:pPr>
            <a:r>
              <a:rPr lang="it-IT" sz="2800" dirty="0">
                <a:solidFill>
                  <a:srgbClr val="FF0000"/>
                </a:solidFill>
                <a:latin typeface="Bodoni MT" pitchFamily="18" charset="0"/>
                <a:ea typeface="Batang" pitchFamily="18" charset="-127"/>
                <a:cs typeface="Arial" charset="0"/>
              </a:rPr>
              <a:t>D.M. 7/8/2012</a:t>
            </a:r>
          </a:p>
          <a:p>
            <a:pPr algn="ctr">
              <a:buFontTx/>
              <a:buChar char="-"/>
              <a:defRPr/>
            </a:pPr>
            <a:endParaRPr lang="it-IT" sz="2800" dirty="0">
              <a:solidFill>
                <a:srgbClr val="FF0000"/>
              </a:solidFill>
              <a:latin typeface="Bodoni MT" pitchFamily="18" charset="0"/>
              <a:ea typeface="Batang" pitchFamily="18" charset="-127"/>
              <a:cs typeface="Arial" charset="0"/>
            </a:endParaRPr>
          </a:p>
        </p:txBody>
      </p:sp>
      <p:sp>
        <p:nvSpPr>
          <p:cNvPr id="17" name="Rettangolo 16"/>
          <p:cNvSpPr/>
          <p:nvPr/>
        </p:nvSpPr>
        <p:spPr>
          <a:xfrm>
            <a:off x="2411413" y="1196975"/>
            <a:ext cx="4383087" cy="604838"/>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wrap="none">
            <a:spAutoFit/>
          </a:bodyPr>
          <a:lstStyle/>
          <a:p>
            <a:pPr marL="176213" indent="-176213" algn="ctr">
              <a:defRPr/>
            </a:pPr>
            <a:r>
              <a:rPr lang="it-IT" sz="3200" dirty="0">
                <a:latin typeface="Bodoni MT" pitchFamily="18" charset="0"/>
                <a:ea typeface="Batang" pitchFamily="18" charset="-127"/>
                <a:cs typeface="Arial" charset="0"/>
              </a:rPr>
              <a:t>D.P.R. 01/08/2011 n.151</a:t>
            </a:r>
          </a:p>
        </p:txBody>
      </p:sp>
      <p:sp>
        <p:nvSpPr>
          <p:cNvPr id="21521" name="Text Box 9"/>
          <p:cNvSpPr txBox="1">
            <a:spLocks noChangeArrowheads="1"/>
          </p:cNvSpPr>
          <p:nvPr/>
        </p:nvSpPr>
        <p:spPr bwMode="auto">
          <a:xfrm>
            <a:off x="755650" y="333375"/>
            <a:ext cx="7416800" cy="579438"/>
          </a:xfrm>
          <a:prstGeom prst="rect">
            <a:avLst/>
          </a:prstGeom>
          <a:noFill/>
          <a:ln w="9525">
            <a:noFill/>
            <a:miter lim="800000"/>
            <a:headEnd/>
            <a:tailEnd/>
          </a:ln>
        </p:spPr>
        <p:txBody>
          <a:bodyPr>
            <a:spAutoFit/>
          </a:bodyPr>
          <a:lstStyle/>
          <a:p>
            <a:pPr algn="ctr">
              <a:spcBef>
                <a:spcPct val="50000"/>
              </a:spcBef>
            </a:pPr>
            <a:r>
              <a:rPr lang="it-IT" sz="3200">
                <a:solidFill>
                  <a:srgbClr val="990033"/>
                </a:solidFill>
                <a:latin typeface="Comic Sans MS" pitchFamily="66" charset="0"/>
              </a:rPr>
              <a:t>Riferimenti normativi</a:t>
            </a:r>
          </a:p>
        </p:txBody>
      </p:sp>
      <p:sp>
        <p:nvSpPr>
          <p:cNvPr id="16" name="Freccia angolare in su 15"/>
          <p:cNvSpPr/>
          <p:nvPr/>
        </p:nvSpPr>
        <p:spPr>
          <a:xfrm>
            <a:off x="5364088" y="4365104"/>
            <a:ext cx="1944216" cy="1152128"/>
          </a:xfrm>
          <a:prstGeom prst="bentUpArrow">
            <a:avLst>
              <a:gd name="adj1" fmla="val 13662"/>
              <a:gd name="adj2" fmla="val 16811"/>
              <a:gd name="adj3" fmla="val 275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6074861A-205A-439E-B5C6-D32A72535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upRight)">
                                      <p:cBhvr>
                                        <p:cTn id="18" dur="500"/>
                                        <p:tgtEl>
                                          <p:spTgt spid="16"/>
                                        </p:tgtEl>
                                      </p:cBhvr>
                                    </p:animEffect>
                                  </p:childTnLst>
                                </p:cTn>
                              </p:par>
                              <p:par>
                                <p:cTn id="19" presetID="5"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body" idx="4294967295"/>
          </p:nvPr>
        </p:nvSpPr>
        <p:spPr>
          <a:xfrm>
            <a:off x="0" y="1196975"/>
            <a:ext cx="7848600" cy="5162550"/>
          </a:xfrm>
        </p:spPr>
        <p:txBody>
          <a:bodyPr>
            <a:normAutofit fontScale="92500"/>
          </a:bodyPr>
          <a:lstStyle/>
          <a:p>
            <a:pPr marL="441325" lvl="1" indent="-261938" algn="l" eaLnBrk="1" hangingPunct="1">
              <a:buFont typeface="Wingdings" pitchFamily="2" charset="2"/>
              <a:buChar char="ü"/>
            </a:pPr>
            <a:r>
              <a:rPr lang="it-IT" b="0" i="1">
                <a:solidFill>
                  <a:schemeClr val="accent2"/>
                </a:solidFill>
                <a:latin typeface="Comic Sans MS" pitchFamily="66" charset="0"/>
              </a:rPr>
              <a:t>Introduzione nuove definizioni;</a:t>
            </a:r>
          </a:p>
          <a:p>
            <a:pPr marL="441325" lvl="1" indent="-261938" algn="l" eaLnBrk="1" hangingPunct="1">
              <a:buFont typeface="Wingdings" pitchFamily="2" charset="2"/>
              <a:buChar char="ü"/>
            </a:pPr>
            <a:r>
              <a:rPr lang="it-IT" b="0" i="1">
                <a:solidFill>
                  <a:schemeClr val="accent2"/>
                </a:solidFill>
                <a:latin typeface="Comic Sans MS" pitchFamily="66" charset="0"/>
              </a:rPr>
              <a:t>Definizione dell</a:t>
            </a:r>
            <a:r>
              <a:rPr lang="it-IT" altLang="zh-CN" b="0" i="1">
                <a:solidFill>
                  <a:schemeClr val="accent2"/>
                </a:solidFill>
                <a:latin typeface="Comic Sans MS" pitchFamily="66" charset="0"/>
                <a:ea typeface="SimSun" pitchFamily="2" charset="-122"/>
              </a:rPr>
              <a:t>e modalità di presentazione, delle istanze e delle segnalazioni concernenti i procedimenti di prevenzione incendi: valutazione dei progetti, controlli di prevenzione incendi, rinnovo periodico di conformità antincendio, deroga, nulla osta di fattibilità, verifiche in corso d’opera, voltura; </a:t>
            </a:r>
          </a:p>
          <a:p>
            <a:pPr marL="441325" lvl="1" indent="-261938" algn="l" eaLnBrk="1" hangingPunct="1">
              <a:buFont typeface="Wingdings" pitchFamily="2" charset="2"/>
              <a:buChar char="ü"/>
            </a:pPr>
            <a:r>
              <a:rPr lang="it-IT" altLang="zh-CN" b="0" i="1">
                <a:solidFill>
                  <a:schemeClr val="accent2"/>
                </a:solidFill>
                <a:latin typeface="Comic Sans MS" pitchFamily="66" charset="0"/>
                <a:ea typeface="SimSun" pitchFamily="2" charset="-122"/>
              </a:rPr>
              <a:t>Raccordo con il SUAP;</a:t>
            </a:r>
          </a:p>
          <a:p>
            <a:pPr marL="441325" lvl="1" indent="-261938" algn="l" eaLnBrk="1" hangingPunct="1">
              <a:buFont typeface="Wingdings" pitchFamily="2" charset="2"/>
              <a:buChar char="ü"/>
            </a:pPr>
            <a:r>
              <a:rPr lang="it-IT" altLang="zh-CN" b="0" i="1">
                <a:solidFill>
                  <a:schemeClr val="accent2"/>
                </a:solidFill>
                <a:latin typeface="Comic Sans MS" pitchFamily="66" charset="0"/>
                <a:ea typeface="SimSun" pitchFamily="2" charset="-122"/>
              </a:rPr>
              <a:t>Definizione delle modalità di invio telematico delle istanze e delle segnalazioni di prevenzione incendi.</a:t>
            </a:r>
            <a:endParaRPr lang="it-IT" b="0" i="1">
              <a:solidFill>
                <a:schemeClr val="accent2"/>
              </a:solidFill>
              <a:latin typeface="Comic Sans MS" pitchFamily="66" charset="0"/>
            </a:endParaRPr>
          </a:p>
        </p:txBody>
      </p:sp>
      <p:sp>
        <p:nvSpPr>
          <p:cNvPr id="23556" name="Text Box 9"/>
          <p:cNvSpPr txBox="1">
            <a:spLocks noChangeArrowheads="1"/>
          </p:cNvSpPr>
          <p:nvPr/>
        </p:nvSpPr>
        <p:spPr bwMode="auto">
          <a:xfrm>
            <a:off x="755650" y="333375"/>
            <a:ext cx="7416800" cy="579438"/>
          </a:xfrm>
          <a:prstGeom prst="rect">
            <a:avLst/>
          </a:prstGeom>
          <a:noFill/>
          <a:ln w="9525">
            <a:noFill/>
            <a:miter lim="800000"/>
            <a:headEnd/>
            <a:tailEnd/>
          </a:ln>
        </p:spPr>
        <p:txBody>
          <a:bodyPr>
            <a:spAutoFit/>
          </a:bodyPr>
          <a:lstStyle/>
          <a:p>
            <a:pPr algn="ctr">
              <a:spcBef>
                <a:spcPct val="50000"/>
              </a:spcBef>
            </a:pPr>
            <a:r>
              <a:rPr lang="it-IT" sz="3200" b="1" i="1">
                <a:solidFill>
                  <a:srgbClr val="990033"/>
                </a:solidFill>
                <a:latin typeface="Comic Sans MS" pitchFamily="66" charset="0"/>
              </a:rPr>
              <a:t>Struttura del decreto </a:t>
            </a:r>
            <a:endParaRPr lang="it-IT" sz="2800" b="1" i="1">
              <a:solidFill>
                <a:srgbClr val="990033"/>
              </a:solidFill>
            </a:endParaRPr>
          </a:p>
        </p:txBody>
      </p:sp>
      <p:pic>
        <p:nvPicPr>
          <p:cNvPr id="4" name="Immagine 3">
            <a:extLst>
              <a:ext uri="{FF2B5EF4-FFF2-40B4-BE49-F238E27FC236}">
                <a16:creationId xmlns:a16="http://schemas.microsoft.com/office/drawing/2014/main" id="{8EF7221B-F8FE-44FC-8922-40CF969F32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body" idx="4294967295"/>
          </p:nvPr>
        </p:nvSpPr>
        <p:spPr>
          <a:xfrm>
            <a:off x="0" y="1916113"/>
            <a:ext cx="8280400" cy="4227512"/>
          </a:xfrm>
        </p:spPr>
        <p:txBody>
          <a:bodyPr/>
          <a:lstStyle/>
          <a:p>
            <a:pPr marL="636588" lvl="1" indent="-457200" algn="l" eaLnBrk="1" hangingPunct="1">
              <a:buFont typeface="Wingdings" pitchFamily="2" charset="2"/>
              <a:buAutoNum type="arabicParenR"/>
            </a:pPr>
            <a:r>
              <a:rPr lang="it-IT" sz="2800" b="0" i="1">
                <a:solidFill>
                  <a:schemeClr val="accent2"/>
                </a:solidFill>
                <a:latin typeface="Comic Sans MS" pitchFamily="66" charset="0"/>
              </a:rPr>
              <a:t>Introduzione nuove classificazioni;</a:t>
            </a:r>
          </a:p>
          <a:p>
            <a:pPr marL="636588" lvl="1" indent="-457200" algn="l" eaLnBrk="1" hangingPunct="1">
              <a:buFont typeface="Wingdings" pitchFamily="2" charset="2"/>
              <a:buAutoNum type="arabicParenR"/>
            </a:pPr>
            <a:r>
              <a:rPr lang="it-IT" altLang="zh-CN" sz="2800" b="0" i="1">
                <a:solidFill>
                  <a:schemeClr val="accent2"/>
                </a:solidFill>
                <a:latin typeface="Comic Sans MS" pitchFamily="66" charset="0"/>
                <a:ea typeface="SimSun" pitchFamily="2" charset="-122"/>
              </a:rPr>
              <a:t>Introduzione del concetto di modifiche delle attività esistenti rilevanti ai fini della sicurezza antincendio e che comportano variazione delle condizioni di sicurezza antincendio;</a:t>
            </a:r>
            <a:endParaRPr lang="it-IT" sz="2800" b="0" i="1">
              <a:solidFill>
                <a:schemeClr val="accent2"/>
              </a:solidFill>
              <a:latin typeface="Comic Sans MS" pitchFamily="66" charset="0"/>
            </a:endParaRPr>
          </a:p>
          <a:p>
            <a:pPr marL="636588" lvl="1" indent="-457200" algn="l" eaLnBrk="1" hangingPunct="1">
              <a:buFont typeface="Wingdings" pitchFamily="2" charset="2"/>
              <a:buAutoNum type="arabicParenR"/>
            </a:pPr>
            <a:r>
              <a:rPr lang="it-IT" sz="2800" b="0" i="1">
                <a:solidFill>
                  <a:schemeClr val="accent2"/>
                </a:solidFill>
                <a:latin typeface="Comic Sans MS" pitchFamily="66" charset="0"/>
              </a:rPr>
              <a:t>Introduzione approccio ingegneristico;</a:t>
            </a:r>
          </a:p>
          <a:p>
            <a:pPr marL="636588" lvl="1" indent="-457200" algn="l" eaLnBrk="1" hangingPunct="1">
              <a:buFont typeface="Wingdings" pitchFamily="2" charset="2"/>
              <a:buAutoNum type="arabicParenR"/>
            </a:pPr>
            <a:r>
              <a:rPr lang="it-IT" sz="2800" b="0" i="1">
                <a:solidFill>
                  <a:schemeClr val="accent2"/>
                </a:solidFill>
                <a:latin typeface="Comic Sans MS" pitchFamily="66" charset="0"/>
              </a:rPr>
              <a:t>Modalità di invio delle istanze/segnalazioni.</a:t>
            </a:r>
          </a:p>
        </p:txBody>
      </p:sp>
      <p:sp>
        <p:nvSpPr>
          <p:cNvPr id="24580" name="Text Box 9"/>
          <p:cNvSpPr txBox="1">
            <a:spLocks noChangeArrowheads="1"/>
          </p:cNvSpPr>
          <p:nvPr/>
        </p:nvSpPr>
        <p:spPr bwMode="auto">
          <a:xfrm>
            <a:off x="755650" y="836613"/>
            <a:ext cx="7416800" cy="579437"/>
          </a:xfrm>
          <a:prstGeom prst="rect">
            <a:avLst/>
          </a:prstGeom>
          <a:noFill/>
          <a:ln w="9525">
            <a:noFill/>
            <a:miter lim="800000"/>
            <a:headEnd/>
            <a:tailEnd/>
          </a:ln>
        </p:spPr>
        <p:txBody>
          <a:bodyPr>
            <a:spAutoFit/>
          </a:bodyPr>
          <a:lstStyle/>
          <a:p>
            <a:pPr algn="ctr">
              <a:spcBef>
                <a:spcPct val="50000"/>
              </a:spcBef>
            </a:pPr>
            <a:r>
              <a:rPr lang="it-IT" sz="3200" b="1" i="1">
                <a:solidFill>
                  <a:srgbClr val="990033"/>
                </a:solidFill>
                <a:latin typeface="Comic Sans MS" pitchFamily="66" charset="0"/>
              </a:rPr>
              <a:t>Novità introdotte dal decreto </a:t>
            </a:r>
            <a:endParaRPr lang="it-IT" sz="2800" b="1" i="1">
              <a:solidFill>
                <a:srgbClr val="990033"/>
              </a:solidFill>
            </a:endParaRPr>
          </a:p>
        </p:txBody>
      </p:sp>
      <p:pic>
        <p:nvPicPr>
          <p:cNvPr id="4" name="Immagine 3">
            <a:extLst>
              <a:ext uri="{FF2B5EF4-FFF2-40B4-BE49-F238E27FC236}">
                <a16:creationId xmlns:a16="http://schemas.microsoft.com/office/drawing/2014/main" id="{2C594D94-C4F3-417A-B688-E7B0F367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sz="3200">
                <a:solidFill>
                  <a:srgbClr val="990033"/>
                </a:solidFill>
                <a:effectLst/>
                <a:latin typeface="Comic Sans MS" pitchFamily="66" charset="0"/>
              </a:rPr>
              <a:t>Definizioni</a:t>
            </a:r>
            <a:r>
              <a:rPr lang="it-IT" b="0" i="1"/>
              <a:t> </a:t>
            </a:r>
          </a:p>
        </p:txBody>
      </p:sp>
      <p:sp>
        <p:nvSpPr>
          <p:cNvPr id="26627" name="Segnaposto contenuto 2"/>
          <p:cNvSpPr>
            <a:spLocks noGrp="1"/>
          </p:cNvSpPr>
          <p:nvPr>
            <p:ph idx="1"/>
          </p:nvPr>
        </p:nvSpPr>
        <p:spPr>
          <a:xfrm>
            <a:off x="501650" y="1571625"/>
            <a:ext cx="8031163" cy="4525963"/>
          </a:xfrm>
        </p:spPr>
        <p:txBody>
          <a:bodyPr/>
          <a:lstStyle/>
          <a:p>
            <a:pPr algn="l">
              <a:buFontTx/>
              <a:buNone/>
            </a:pPr>
            <a:endParaRPr lang="it-IT" dirty="0"/>
          </a:p>
          <a:p>
            <a:pPr algn="l">
              <a:buFontTx/>
              <a:buNone/>
            </a:pPr>
            <a:r>
              <a:rPr lang="it-IT" sz="2800" b="0" i="1" dirty="0">
                <a:solidFill>
                  <a:schemeClr val="accent2"/>
                </a:solidFill>
                <a:latin typeface="Comic Sans MS" pitchFamily="66" charset="0"/>
              </a:rPr>
              <a:t>a) attività soggette;</a:t>
            </a:r>
          </a:p>
          <a:p>
            <a:pPr algn="l">
              <a:buFontTx/>
              <a:buNone/>
            </a:pPr>
            <a:r>
              <a:rPr lang="it-IT" sz="2800" b="0" i="1" dirty="0">
                <a:solidFill>
                  <a:schemeClr val="accent2"/>
                </a:solidFill>
                <a:latin typeface="Comic Sans MS" pitchFamily="66" charset="0"/>
              </a:rPr>
              <a:t>b) tecnico abilitato;</a:t>
            </a:r>
          </a:p>
          <a:p>
            <a:pPr algn="l">
              <a:buFontTx/>
              <a:buNone/>
            </a:pPr>
            <a:r>
              <a:rPr lang="it-IT" sz="2800" b="0" i="1" dirty="0">
                <a:solidFill>
                  <a:schemeClr val="accent2"/>
                </a:solidFill>
                <a:latin typeface="Comic Sans MS" pitchFamily="66" charset="0"/>
              </a:rPr>
              <a:t>c) professionista antincendio;</a:t>
            </a:r>
          </a:p>
          <a:p>
            <a:pPr algn="l">
              <a:buFontTx/>
              <a:buNone/>
            </a:pPr>
            <a:r>
              <a:rPr lang="it-IT" sz="2800" b="0" i="1" dirty="0">
                <a:solidFill>
                  <a:schemeClr val="accent2"/>
                </a:solidFill>
                <a:latin typeface="Comic Sans MS" pitchFamily="66" charset="0"/>
              </a:rPr>
              <a:t>d) approccio ingegneristico alla sicurezza;</a:t>
            </a:r>
          </a:p>
          <a:p>
            <a:pPr algn="l">
              <a:buFontTx/>
              <a:buNone/>
            </a:pPr>
            <a:r>
              <a:rPr lang="it-IT" sz="2800" b="0" i="1" dirty="0">
                <a:solidFill>
                  <a:schemeClr val="accent2"/>
                </a:solidFill>
                <a:latin typeface="Comic Sans MS" pitchFamily="66" charset="0"/>
              </a:rPr>
              <a:t>e) SGSA;</a:t>
            </a:r>
          </a:p>
          <a:p>
            <a:pPr algn="l">
              <a:buFontTx/>
              <a:buNone/>
            </a:pPr>
            <a:r>
              <a:rPr lang="it-IT" sz="2800" b="0" i="1" dirty="0">
                <a:solidFill>
                  <a:schemeClr val="accent2"/>
                </a:solidFill>
                <a:latin typeface="Comic Sans MS" pitchFamily="66" charset="0"/>
              </a:rPr>
              <a:t>f) Segnalazione Certificata di Inizio Attività.</a:t>
            </a:r>
          </a:p>
        </p:txBody>
      </p:sp>
      <p:pic>
        <p:nvPicPr>
          <p:cNvPr id="4" name="Immagine 3">
            <a:extLst>
              <a:ext uri="{FF2B5EF4-FFF2-40B4-BE49-F238E27FC236}">
                <a16:creationId xmlns:a16="http://schemas.microsoft.com/office/drawing/2014/main" id="{BCF36865-8D66-40D4-8E15-7F96790830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dirty="0"/>
              <a:t>Ministero dell’Interno</a:t>
            </a:r>
            <a:br>
              <a:rPr lang="it-IT" dirty="0"/>
            </a:br>
            <a:r>
              <a:rPr lang="it-IT" dirty="0"/>
              <a:t>Dipartimento dei Vigili del Fuoco, del Soccorso Pubblico e della Difesa Civile</a:t>
            </a:r>
            <a:br>
              <a:rPr lang="it-IT" dirty="0"/>
            </a:br>
            <a:endParaRPr lang="it-IT" sz="1200" dirty="0"/>
          </a:p>
        </p:txBody>
      </p:sp>
      <p:sp>
        <p:nvSpPr>
          <p:cNvPr id="3" name="Titolo 1"/>
          <p:cNvSpPr txBox="1">
            <a:spLocks/>
          </p:cNvSpPr>
          <p:nvPr/>
        </p:nvSpPr>
        <p:spPr bwMode="auto">
          <a:xfrm>
            <a:off x="395288" y="0"/>
            <a:ext cx="8172450" cy="1258888"/>
          </a:xfrm>
          <a:prstGeom prst="rect">
            <a:avLst/>
          </a:prstGeom>
          <a:noFill/>
          <a:ln w="9525" algn="ctr">
            <a:noFill/>
            <a:miter lim="800000"/>
            <a:headEnd/>
            <a:tailEnd/>
          </a:ln>
          <a:effectLst/>
        </p:spPr>
        <p:txBody>
          <a:bodyPr anchor="ctr"/>
          <a:lstStyle/>
          <a:p>
            <a:pPr algn="ctr" hangingPunct="0">
              <a:buFont typeface="StarSymbol"/>
              <a:buNone/>
              <a:defRPr/>
            </a:pPr>
            <a:r>
              <a:rPr lang="it-IT" sz="2800" b="1" u="none" kern="0" dirty="0">
                <a:solidFill>
                  <a:srgbClr val="FF0000"/>
                </a:solidFill>
                <a:effectLst>
                  <a:outerShdw blurRad="38100" dist="38100" dir="2700000" algn="tl">
                    <a:srgbClr val="C0C0C0"/>
                  </a:outerShdw>
                </a:effectLst>
                <a:latin typeface="Comic Sans MS" pitchFamily="66" charset="0"/>
                <a:ea typeface="+mj-ea"/>
                <a:cs typeface="Tahoma" pitchFamily="34" charset="0"/>
              </a:rPr>
              <a:t>DPR 1 agosto 2011 n.151</a:t>
            </a:r>
          </a:p>
          <a:p>
            <a:pPr algn="ctr" hangingPunct="0">
              <a:buFont typeface="StarSymbol"/>
              <a:buNone/>
              <a:defRPr/>
            </a:pPr>
            <a:r>
              <a:rPr lang="it-IT" sz="2800" b="1" u="none" kern="0" dirty="0">
                <a:solidFill>
                  <a:srgbClr val="FF0000"/>
                </a:solidFill>
                <a:effectLst>
                  <a:outerShdw blurRad="38100" dist="38100" dir="2700000" algn="tl">
                    <a:srgbClr val="C0C0C0"/>
                  </a:outerShdw>
                </a:effectLst>
                <a:latin typeface="Comic Sans MS" pitchFamily="66" charset="0"/>
                <a:ea typeface="+mj-ea"/>
                <a:cs typeface="Tahoma" pitchFamily="34" charset="0"/>
              </a:rPr>
              <a:t> Regolamento prevenzione incendi</a:t>
            </a:r>
          </a:p>
        </p:txBody>
      </p:sp>
      <p:sp>
        <p:nvSpPr>
          <p:cNvPr id="4" name="Segnaposto testo 2"/>
          <p:cNvSpPr txBox="1">
            <a:spLocks/>
          </p:cNvSpPr>
          <p:nvPr/>
        </p:nvSpPr>
        <p:spPr bwMode="auto">
          <a:xfrm>
            <a:off x="0" y="1052736"/>
            <a:ext cx="9180513" cy="4989512"/>
          </a:xfrm>
          <a:prstGeom prst="rect">
            <a:avLst/>
          </a:prstGeom>
          <a:noFill/>
          <a:ln w="9525" algn="ctr">
            <a:noFill/>
            <a:miter lim="800000"/>
            <a:headEnd/>
            <a:tailEnd/>
          </a:ln>
        </p:spPr>
        <p:txBody>
          <a:bodyPr/>
          <a:lstStyle/>
          <a:p>
            <a:pPr marL="342900" indent="-342900"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In vigore dal 7 ottobre 2011</a:t>
            </a:r>
          </a:p>
          <a:p>
            <a:pPr marL="342900" indent="-342900"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Cambia le attività soggette:</a:t>
            </a:r>
          </a:p>
          <a:p>
            <a:pPr lvl="1"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Abrogati dm 16/2/82 (attività soggette) e </a:t>
            </a:r>
            <a:r>
              <a:rPr lang="it-IT" sz="2000" b="1" u="none" kern="0" dirty="0" err="1">
                <a:solidFill>
                  <a:srgbClr val="0070C0"/>
                </a:solidFill>
                <a:latin typeface="Comic Sans MS" pitchFamily="66" charset="0"/>
                <a:ea typeface="DejaVu Sans"/>
                <a:cs typeface="Tahoma" pitchFamily="34" charset="0"/>
              </a:rPr>
              <a:t>dPR</a:t>
            </a:r>
            <a:r>
              <a:rPr lang="it-IT" sz="2000" b="1" u="none" kern="0" dirty="0">
                <a:solidFill>
                  <a:srgbClr val="0070C0"/>
                </a:solidFill>
                <a:latin typeface="Comic Sans MS" pitchFamily="66" charset="0"/>
                <a:ea typeface="DejaVu Sans"/>
                <a:cs typeface="Tahoma" pitchFamily="34" charset="0"/>
              </a:rPr>
              <a:t> 689/59 (tabelle A e B)</a:t>
            </a:r>
          </a:p>
          <a:p>
            <a:pPr lvl="1"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Nuova tabella attività Allegato I del </a:t>
            </a:r>
            <a:r>
              <a:rPr lang="it-IT" sz="2000" b="1" u="none" kern="0" dirty="0" err="1">
                <a:solidFill>
                  <a:srgbClr val="0070C0"/>
                </a:solidFill>
                <a:latin typeface="Comic Sans MS" pitchFamily="66" charset="0"/>
                <a:ea typeface="DejaVu Sans"/>
                <a:cs typeface="Tahoma" pitchFamily="34" charset="0"/>
              </a:rPr>
              <a:t>dPR</a:t>
            </a:r>
            <a:r>
              <a:rPr lang="it-IT" sz="2000" b="1" u="none" kern="0" dirty="0">
                <a:solidFill>
                  <a:srgbClr val="0070C0"/>
                </a:solidFill>
                <a:latin typeface="Comic Sans MS" pitchFamily="66" charset="0"/>
                <a:ea typeface="DejaVu Sans"/>
                <a:cs typeface="Tahoma" pitchFamily="34" charset="0"/>
              </a:rPr>
              <a:t> 151/2011</a:t>
            </a:r>
          </a:p>
          <a:p>
            <a:pPr lvl="1"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Esclusione attività a rischio di incidente rilevante art. 8, </a:t>
            </a:r>
            <a:r>
              <a:rPr lang="it-IT" sz="2000" b="1" u="none" kern="0" dirty="0" err="1">
                <a:solidFill>
                  <a:srgbClr val="0070C0"/>
                </a:solidFill>
                <a:latin typeface="Comic Sans MS" pitchFamily="66" charset="0"/>
                <a:ea typeface="DejaVu Sans"/>
                <a:cs typeface="Tahoma" pitchFamily="34" charset="0"/>
              </a:rPr>
              <a:t>dlgs</a:t>
            </a:r>
            <a:r>
              <a:rPr lang="it-IT" sz="2000" b="1" u="none" kern="0" dirty="0">
                <a:solidFill>
                  <a:srgbClr val="0070C0"/>
                </a:solidFill>
                <a:latin typeface="Comic Sans MS" pitchFamily="66" charset="0"/>
                <a:ea typeface="DejaVu Sans"/>
                <a:cs typeface="Tahoma" pitchFamily="34" charset="0"/>
              </a:rPr>
              <a:t> 334/99 </a:t>
            </a:r>
          </a:p>
          <a:p>
            <a:pPr marL="342900" indent="-342900"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Cambia le procedure:</a:t>
            </a:r>
          </a:p>
          <a:p>
            <a:pPr lvl="1"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Abrogato </a:t>
            </a:r>
            <a:r>
              <a:rPr lang="it-IT" sz="2000" b="1" u="none" kern="0" dirty="0" err="1">
                <a:solidFill>
                  <a:srgbClr val="0070C0"/>
                </a:solidFill>
                <a:latin typeface="Comic Sans MS" pitchFamily="66" charset="0"/>
                <a:ea typeface="DejaVu Sans"/>
                <a:cs typeface="Tahoma" pitchFamily="34" charset="0"/>
              </a:rPr>
              <a:t>dPR</a:t>
            </a:r>
            <a:r>
              <a:rPr lang="it-IT" sz="2000" b="1" u="none" kern="0" dirty="0">
                <a:solidFill>
                  <a:srgbClr val="0070C0"/>
                </a:solidFill>
                <a:latin typeface="Comic Sans MS" pitchFamily="66" charset="0"/>
                <a:ea typeface="DejaVu Sans"/>
                <a:cs typeface="Tahoma" pitchFamily="34" charset="0"/>
              </a:rPr>
              <a:t> 37/98 (procedure)</a:t>
            </a:r>
          </a:p>
          <a:p>
            <a:pPr lvl="1"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Modificato </a:t>
            </a:r>
            <a:r>
              <a:rPr lang="it-IT" sz="2000" b="1" u="none" kern="0" dirty="0" err="1">
                <a:solidFill>
                  <a:srgbClr val="0070C0"/>
                </a:solidFill>
                <a:latin typeface="Comic Sans MS" pitchFamily="66" charset="0"/>
                <a:ea typeface="DejaVu Sans"/>
                <a:cs typeface="Tahoma" pitchFamily="34" charset="0"/>
              </a:rPr>
              <a:t>dlgs</a:t>
            </a:r>
            <a:r>
              <a:rPr lang="it-IT" sz="2000" b="1" u="none" kern="0" dirty="0">
                <a:solidFill>
                  <a:srgbClr val="0070C0"/>
                </a:solidFill>
                <a:latin typeface="Comic Sans MS" pitchFamily="66" charset="0"/>
                <a:ea typeface="DejaVu Sans"/>
                <a:cs typeface="Tahoma" pitchFamily="34" charset="0"/>
              </a:rPr>
              <a:t> 139/2006 (testo unico VVF)</a:t>
            </a:r>
          </a:p>
          <a:p>
            <a:pPr lvl="1"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Modificato </a:t>
            </a:r>
            <a:r>
              <a:rPr lang="it-IT" sz="2000" b="1" u="none" kern="0" dirty="0" err="1">
                <a:solidFill>
                  <a:srgbClr val="0070C0"/>
                </a:solidFill>
                <a:latin typeface="Comic Sans MS" pitchFamily="66" charset="0"/>
                <a:ea typeface="DejaVu Sans"/>
                <a:cs typeface="Tahoma" pitchFamily="34" charset="0"/>
              </a:rPr>
              <a:t>dPR</a:t>
            </a:r>
            <a:r>
              <a:rPr lang="it-IT" sz="2000" b="1" u="none" kern="0" dirty="0">
                <a:solidFill>
                  <a:srgbClr val="0070C0"/>
                </a:solidFill>
                <a:latin typeface="Comic Sans MS" pitchFamily="66" charset="0"/>
                <a:ea typeface="DejaVu Sans"/>
                <a:cs typeface="Tahoma" pitchFamily="34" charset="0"/>
              </a:rPr>
              <a:t> 380/2001 (abrogato CPI a vista)</a:t>
            </a:r>
          </a:p>
          <a:p>
            <a:pPr lvl="1"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Nuove procedure nel </a:t>
            </a:r>
            <a:r>
              <a:rPr lang="it-IT" sz="2000" b="1" u="none" kern="0" dirty="0" err="1">
                <a:solidFill>
                  <a:srgbClr val="0070C0"/>
                </a:solidFill>
                <a:latin typeface="Comic Sans MS" pitchFamily="66" charset="0"/>
                <a:ea typeface="DejaVu Sans"/>
                <a:cs typeface="Tahoma" pitchFamily="34" charset="0"/>
              </a:rPr>
              <a:t>dPR</a:t>
            </a:r>
            <a:r>
              <a:rPr lang="it-IT" sz="2000" b="1" u="none" kern="0" dirty="0">
                <a:solidFill>
                  <a:srgbClr val="0070C0"/>
                </a:solidFill>
                <a:latin typeface="Comic Sans MS" pitchFamily="66" charset="0"/>
                <a:ea typeface="DejaVu Sans"/>
                <a:cs typeface="Tahoma" pitchFamily="34" charset="0"/>
              </a:rPr>
              <a:t> 151/2011</a:t>
            </a:r>
          </a:p>
          <a:p>
            <a:pPr lvl="1" hangingPunct="0">
              <a:spcBef>
                <a:spcPct val="20000"/>
              </a:spcBef>
              <a:buFontTx/>
              <a:buChar char="–"/>
              <a:defRPr/>
            </a:pPr>
            <a:r>
              <a:rPr lang="it-IT" sz="2000" b="1" u="none" kern="0" dirty="0">
                <a:solidFill>
                  <a:srgbClr val="0070C0"/>
                </a:solidFill>
                <a:latin typeface="Comic Sans MS" pitchFamily="66" charset="0"/>
                <a:ea typeface="DejaVu Sans"/>
                <a:cs typeface="Tahoma" pitchFamily="34" charset="0"/>
              </a:rPr>
              <a:t>abrogazione dm 4/5/98 sostituito da D.M. 7/8/2012</a:t>
            </a:r>
          </a:p>
        </p:txBody>
      </p:sp>
      <p:pic>
        <p:nvPicPr>
          <p:cNvPr id="6" name="Immagine 5">
            <a:extLst>
              <a:ext uri="{FF2B5EF4-FFF2-40B4-BE49-F238E27FC236}">
                <a16:creationId xmlns:a16="http://schemas.microsoft.com/office/drawing/2014/main" id="{AF34F652-D379-466C-AC10-FC3A42FDA9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lstStyle/>
          <a:p>
            <a:pPr>
              <a:defRPr/>
            </a:pPr>
            <a:r>
              <a:rPr lang="it-IT" sz="3200" dirty="0">
                <a:solidFill>
                  <a:srgbClr val="990033"/>
                </a:solidFill>
                <a:effectLst/>
                <a:latin typeface="Comic Sans MS" pitchFamily="66" charset="0"/>
              </a:rPr>
              <a:t>Sottoclassificazione</a:t>
            </a:r>
            <a:r>
              <a:rPr lang="it-IT" b="0" i="1" dirty="0"/>
              <a:t> </a:t>
            </a:r>
          </a:p>
        </p:txBody>
      </p:sp>
      <p:sp>
        <p:nvSpPr>
          <p:cNvPr id="27651" name="Segnaposto contenuto 2"/>
          <p:cNvSpPr>
            <a:spLocks noGrp="1"/>
          </p:cNvSpPr>
          <p:nvPr>
            <p:ph idx="1"/>
          </p:nvPr>
        </p:nvSpPr>
        <p:spPr>
          <a:xfrm>
            <a:off x="428625" y="980728"/>
            <a:ext cx="8229600" cy="1714500"/>
          </a:xfrm>
        </p:spPr>
        <p:txBody>
          <a:bodyPr>
            <a:normAutofit lnSpcReduction="10000"/>
          </a:bodyPr>
          <a:lstStyle/>
          <a:p>
            <a:pPr marL="0" indent="0" algn="just">
              <a:buFontTx/>
              <a:buNone/>
            </a:pPr>
            <a:r>
              <a:rPr lang="it-IT" sz="2800" b="0" i="1" dirty="0">
                <a:solidFill>
                  <a:schemeClr val="accent2"/>
                </a:solidFill>
                <a:latin typeface="Arial" panose="020B0604020202020204" pitchFamily="34" charset="0"/>
                <a:cs typeface="Arial" panose="020B0604020202020204" pitchFamily="34" charset="0"/>
              </a:rPr>
              <a:t>Ai fini degli adempimenti previsti dal decreto, le attività di cui all’allegato I del </a:t>
            </a:r>
            <a:r>
              <a:rPr lang="it-IT" sz="2800" b="0" i="1" dirty="0" err="1">
                <a:solidFill>
                  <a:schemeClr val="accent2"/>
                </a:solidFill>
                <a:latin typeface="Arial" panose="020B0604020202020204" pitchFamily="34" charset="0"/>
                <a:cs typeface="Arial" panose="020B0604020202020204" pitchFamily="34" charset="0"/>
              </a:rPr>
              <a:t>dPR</a:t>
            </a:r>
            <a:r>
              <a:rPr lang="it-IT" sz="2800" b="0" i="1" dirty="0">
                <a:solidFill>
                  <a:schemeClr val="accent2"/>
                </a:solidFill>
                <a:latin typeface="Arial" panose="020B0604020202020204" pitchFamily="34" charset="0"/>
                <a:cs typeface="Arial" panose="020B0604020202020204" pitchFamily="34" charset="0"/>
              </a:rPr>
              <a:t> 1 agosto 2011, n. 151 sono </a:t>
            </a:r>
            <a:r>
              <a:rPr lang="it-IT" sz="2800" b="0" i="1" dirty="0" err="1">
                <a:solidFill>
                  <a:schemeClr val="accent2"/>
                </a:solidFill>
                <a:latin typeface="Arial" panose="020B0604020202020204" pitchFamily="34" charset="0"/>
                <a:cs typeface="Arial" panose="020B0604020202020204" pitchFamily="34" charset="0"/>
              </a:rPr>
              <a:t>sottoclassificate</a:t>
            </a:r>
            <a:r>
              <a:rPr lang="it-IT" sz="2800" b="0" i="1" dirty="0">
                <a:solidFill>
                  <a:schemeClr val="accent2"/>
                </a:solidFill>
                <a:latin typeface="Arial" panose="020B0604020202020204" pitchFamily="34" charset="0"/>
                <a:cs typeface="Arial" panose="020B0604020202020204" pitchFamily="34" charset="0"/>
              </a:rPr>
              <a:t> come di seguito riportato (Allegato  III D.M. 7/8/2012)</a:t>
            </a:r>
          </a:p>
        </p:txBody>
      </p:sp>
      <p:graphicFrame>
        <p:nvGraphicFramePr>
          <p:cNvPr id="7" name="Tabella 6"/>
          <p:cNvGraphicFramePr>
            <a:graphicFrameLocks noGrp="1"/>
          </p:cNvGraphicFramePr>
          <p:nvPr/>
        </p:nvGraphicFramePr>
        <p:xfrm>
          <a:off x="467545" y="2636912"/>
          <a:ext cx="8280920" cy="3988302"/>
        </p:xfrm>
        <a:graphic>
          <a:graphicData uri="http://schemas.openxmlformats.org/drawingml/2006/table">
            <a:tbl>
              <a:tblPr/>
              <a:tblGrid>
                <a:gridCol w="649484">
                  <a:extLst>
                    <a:ext uri="{9D8B030D-6E8A-4147-A177-3AD203B41FA5}">
                      <a16:colId xmlns:a16="http://schemas.microsoft.com/office/drawing/2014/main" val="20000"/>
                    </a:ext>
                  </a:extLst>
                </a:gridCol>
                <a:gridCol w="649484">
                  <a:extLst>
                    <a:ext uri="{9D8B030D-6E8A-4147-A177-3AD203B41FA5}">
                      <a16:colId xmlns:a16="http://schemas.microsoft.com/office/drawing/2014/main" val="20001"/>
                    </a:ext>
                  </a:extLst>
                </a:gridCol>
                <a:gridCol w="649484">
                  <a:extLst>
                    <a:ext uri="{9D8B030D-6E8A-4147-A177-3AD203B41FA5}">
                      <a16:colId xmlns:a16="http://schemas.microsoft.com/office/drawing/2014/main" val="20002"/>
                    </a:ext>
                  </a:extLst>
                </a:gridCol>
                <a:gridCol w="4041712">
                  <a:extLst>
                    <a:ext uri="{9D8B030D-6E8A-4147-A177-3AD203B41FA5}">
                      <a16:colId xmlns:a16="http://schemas.microsoft.com/office/drawing/2014/main" val="20003"/>
                    </a:ext>
                  </a:extLst>
                </a:gridCol>
                <a:gridCol w="2290756">
                  <a:extLst>
                    <a:ext uri="{9D8B030D-6E8A-4147-A177-3AD203B41FA5}">
                      <a16:colId xmlns:a16="http://schemas.microsoft.com/office/drawing/2014/main" val="20004"/>
                    </a:ext>
                  </a:extLst>
                </a:gridCol>
              </a:tblGrid>
              <a:tr h="811851">
                <a:tc row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600" b="1" i="1" u="none" strike="noStrike" cap="none" normalizeH="0" baseline="0" dirty="0">
                          <a:ln>
                            <a:noFill/>
                          </a:ln>
                          <a:solidFill>
                            <a:srgbClr val="000000"/>
                          </a:solidFill>
                          <a:effectLst/>
                          <a:latin typeface="Arial" pitchFamily="34" charset="0"/>
                        </a:rPr>
                        <a:t>68</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Arial" pitchFamily="34" charset="0"/>
                        </a:rPr>
                        <a:t>1</a:t>
                      </a:r>
                    </a:p>
                  </a:txBody>
                  <a:tcPr marL="7471" marR="7471" marT="7471" marB="0" anchor="ctr" horzOverflow="overflow">
                    <a:lnL w="6350" cap="flat" cmpd="sng" algn="ctr">
                      <a:solidFill>
                        <a:srgbClr val="000000"/>
                      </a:solidFill>
                      <a:prstDash val="dot"/>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kern="1200" cap="none" normalizeH="0" baseline="0" dirty="0">
                          <a:ln>
                            <a:noFill/>
                          </a:ln>
                          <a:solidFill>
                            <a:srgbClr val="000000"/>
                          </a:solidFill>
                          <a:effectLst/>
                          <a:latin typeface="Arial" pitchFamily="34" charset="0"/>
                          <a:ea typeface="+mn-ea"/>
                          <a:cs typeface="+mn-cs"/>
                        </a:rPr>
                        <a:t>A</a:t>
                      </a:r>
                    </a:p>
                  </a:txBody>
                  <a:tcPr marL="7471" marR="7471" marT="7471"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tc>
                  <a:txBody>
                    <a:bodyPr/>
                    <a:lstStyle/>
                    <a:p>
                      <a:pPr algn="just"/>
                      <a:r>
                        <a:rPr kumimoji="0" lang="it-IT" sz="1200" b="0" i="0" u="none" strike="noStrike" kern="1200" cap="none" normalizeH="0" baseline="0" dirty="0">
                          <a:ln>
                            <a:noFill/>
                          </a:ln>
                          <a:solidFill>
                            <a:srgbClr val="000000"/>
                          </a:solidFill>
                          <a:effectLst/>
                          <a:latin typeface="Arial" pitchFamily="34" charset="0"/>
                          <a:ea typeface="+mn-ea"/>
                          <a:cs typeface="+mn-cs"/>
                        </a:rPr>
                        <a:t>Strutture sanitarie che erogano prestazioni in regime di ricovero ospedaliero e/o residenziale a ciclo continuativo e/o diurno, case di riposo per anziani con oltre 25 posti letto.</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000000"/>
                          </a:solidFill>
                          <a:effectLst/>
                          <a:latin typeface="Arial" pitchFamily="34" charset="0"/>
                        </a:rPr>
                        <a:t>Fino a  50 posti letto</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811852">
                <a:tc vMerge="1">
                  <a:txBody>
                    <a:bodyPr/>
                    <a:lstStyle/>
                    <a:p>
                      <a:endParaRPr lang="it-IT"/>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kern="1200" cap="none" normalizeH="0" baseline="0" dirty="0">
                          <a:ln>
                            <a:noFill/>
                          </a:ln>
                          <a:solidFill>
                            <a:srgbClr val="000000"/>
                          </a:solidFill>
                          <a:effectLst/>
                          <a:latin typeface="Arial" pitchFamily="34" charset="0"/>
                          <a:ea typeface="+mn-ea"/>
                          <a:cs typeface="+mn-cs"/>
                        </a:rPr>
                        <a:t>2</a:t>
                      </a:r>
                    </a:p>
                  </a:txBody>
                  <a:tcPr marL="7471" marR="7471" marT="7471" marB="0" anchor="ctr" horzOverflow="overflow">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kern="1200" cap="none" normalizeH="0" baseline="0" dirty="0">
                          <a:ln>
                            <a:noFill/>
                          </a:ln>
                          <a:solidFill>
                            <a:srgbClr val="000000"/>
                          </a:solidFill>
                          <a:effectLst/>
                          <a:latin typeface="Arial" pitchFamily="34" charset="0"/>
                          <a:ea typeface="+mn-ea"/>
                          <a:cs typeface="+mn-cs"/>
                        </a:rPr>
                        <a:t>A</a:t>
                      </a:r>
                    </a:p>
                  </a:txBody>
                  <a:tcPr marL="7471" marR="7471" marT="7471"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normalizeH="0" baseline="0" dirty="0">
                          <a:ln>
                            <a:noFill/>
                          </a:ln>
                          <a:solidFill>
                            <a:srgbClr val="000000"/>
                          </a:solidFill>
                          <a:effectLst/>
                          <a:latin typeface="Arial" pitchFamily="34" charset="0"/>
                          <a:ea typeface="+mn-ea"/>
                          <a:cs typeface="+mn-cs"/>
                        </a:rPr>
                        <a:t>Strutture sanitarie che erogano prestazioni di assistenza specialistica in regime ambulatoriale, ivi comprese quelle riabilitative, di diagnostica strumentale e di laboratorio, di superficie complessiva superiore a 500 m2</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000000"/>
                          </a:solidFill>
                          <a:effectLst/>
                          <a:latin typeface="Arial" pitchFamily="34" charset="0"/>
                        </a:rPr>
                        <a:t>fino a 1.000 mq</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811851">
                <a:tc vMerge="1">
                  <a:txBody>
                    <a:bodyPr/>
                    <a:lstStyle/>
                    <a:p>
                      <a:endParaRPr lang="it-IT"/>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kern="1200" cap="none" normalizeH="0" baseline="0" dirty="0">
                          <a:ln>
                            <a:noFill/>
                          </a:ln>
                          <a:solidFill>
                            <a:srgbClr val="000000"/>
                          </a:solidFill>
                          <a:effectLst/>
                          <a:latin typeface="Arial" pitchFamily="34" charset="0"/>
                          <a:ea typeface="+mn-ea"/>
                          <a:cs typeface="+mn-cs"/>
                        </a:rPr>
                        <a:t>3</a:t>
                      </a:r>
                    </a:p>
                  </a:txBody>
                  <a:tcPr marL="7471" marR="7471" marT="7471" marB="0" anchor="ctr" horzOverflow="overflow">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kern="1200" cap="none" normalizeH="0" baseline="0" dirty="0">
                          <a:ln>
                            <a:noFill/>
                          </a:ln>
                          <a:solidFill>
                            <a:srgbClr val="000000"/>
                          </a:solidFill>
                          <a:effectLst/>
                          <a:latin typeface="Arial" pitchFamily="34" charset="0"/>
                          <a:ea typeface="+mn-ea"/>
                          <a:cs typeface="+mn-cs"/>
                        </a:rPr>
                        <a:t>B</a:t>
                      </a:r>
                    </a:p>
                  </a:txBody>
                  <a:tcPr marL="7471" marR="7471" marT="7471"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normalizeH="0" baseline="0" dirty="0">
                          <a:ln>
                            <a:noFill/>
                          </a:ln>
                          <a:solidFill>
                            <a:srgbClr val="000000"/>
                          </a:solidFill>
                          <a:effectLst/>
                          <a:latin typeface="Arial" pitchFamily="34" charset="0"/>
                          <a:ea typeface="+mn-ea"/>
                          <a:cs typeface="+mn-cs"/>
                        </a:rPr>
                        <a:t>Strutture sanitarie che erogano prestazioni in regime di ricovero ospedaliero e/o residenziale a ciclo continuativo e/o diurno, case di riposo per anziani con oltre 25 posti letto.</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it-IT" sz="1400" b="0" i="0" u="none" strike="noStrike" cap="none" normalizeH="0" baseline="0" dirty="0">
                          <a:ln>
                            <a:noFill/>
                          </a:ln>
                          <a:solidFill>
                            <a:srgbClr val="000000"/>
                          </a:solidFill>
                          <a:effectLst/>
                          <a:latin typeface="Arial" pitchFamily="34" charset="0"/>
                        </a:rPr>
                        <a:t>Fino a  100 posti letto</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811852">
                <a:tc vMerge="1">
                  <a:txBody>
                    <a:bodyPr/>
                    <a:lstStyle/>
                    <a:p>
                      <a:endParaRPr lang="it-IT"/>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kern="1200" cap="none" normalizeH="0" baseline="0" dirty="0">
                          <a:ln>
                            <a:noFill/>
                          </a:ln>
                          <a:solidFill>
                            <a:srgbClr val="000000"/>
                          </a:solidFill>
                          <a:effectLst/>
                          <a:latin typeface="Arial" pitchFamily="34" charset="0"/>
                          <a:ea typeface="+mn-ea"/>
                          <a:cs typeface="+mn-cs"/>
                        </a:rPr>
                        <a:t>4</a:t>
                      </a:r>
                    </a:p>
                  </a:txBody>
                  <a:tcPr marL="7471" marR="7471" marT="7471" marB="0" anchor="ctr" horzOverflow="overflow">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kern="1200" cap="none" normalizeH="0" baseline="0" dirty="0">
                          <a:ln>
                            <a:noFill/>
                          </a:ln>
                          <a:solidFill>
                            <a:srgbClr val="000000"/>
                          </a:solidFill>
                          <a:effectLst/>
                          <a:latin typeface="Arial" pitchFamily="34" charset="0"/>
                          <a:ea typeface="+mn-ea"/>
                          <a:cs typeface="+mn-cs"/>
                        </a:rPr>
                        <a:t>B</a:t>
                      </a:r>
                    </a:p>
                  </a:txBody>
                  <a:tcPr marL="7471" marR="7471" marT="7471"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normalizeH="0" baseline="0" dirty="0">
                          <a:ln>
                            <a:noFill/>
                          </a:ln>
                          <a:solidFill>
                            <a:srgbClr val="000000"/>
                          </a:solidFill>
                          <a:effectLst/>
                          <a:latin typeface="Arial" pitchFamily="34" charset="0"/>
                          <a:ea typeface="+mn-ea"/>
                          <a:cs typeface="+mn-cs"/>
                        </a:rPr>
                        <a:t>Strutture sanitarie che erogano prestazioni di assistenza specialistica in regime ambulatoriale, ivi comprese quelle riabilitative, di diagnostica strumentale e di laboratorio, di superficie complessiva superiore a 500 m2</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it-IT" sz="1400" b="0" i="0" u="none" strike="noStrike" cap="none" normalizeH="0" baseline="0" dirty="0">
                          <a:ln>
                            <a:noFill/>
                          </a:ln>
                          <a:solidFill>
                            <a:srgbClr val="000000"/>
                          </a:solidFill>
                          <a:effectLst/>
                          <a:latin typeface="Arial" pitchFamily="34" charset="0"/>
                        </a:rPr>
                        <a:t>Oltre 1.000 mq</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0">
                <a:tc vMerge="1">
                  <a:txBody>
                    <a:bodyPr/>
                    <a:lstStyle/>
                    <a:p>
                      <a:endParaRPr lang="it-IT"/>
                    </a:p>
                  </a:txBody>
                  <a:tcPr/>
                </a:tc>
                <a:tc vMerge="1">
                  <a:txBody>
                    <a:bodyPr/>
                    <a:lstStyle/>
                    <a:p>
                      <a:endParaRPr lang="it-IT"/>
                    </a:p>
                  </a:txBody>
                  <a:tcPr/>
                </a:tc>
                <a:tc vMerge="1">
                  <a:txBody>
                    <a:bodyPr/>
                    <a:lstStyle/>
                    <a:p>
                      <a:endParaRPr lang="it-IT"/>
                    </a:p>
                  </a:txBody>
                  <a:tcPr/>
                </a:tc>
                <a:tc row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normalizeH="0" baseline="0" dirty="0">
                          <a:ln>
                            <a:noFill/>
                          </a:ln>
                          <a:solidFill>
                            <a:srgbClr val="000000"/>
                          </a:solidFill>
                          <a:effectLst/>
                          <a:latin typeface="Arial" pitchFamily="34" charset="0"/>
                          <a:ea typeface="+mn-ea"/>
                          <a:cs typeface="+mn-cs"/>
                        </a:rPr>
                        <a:t>Strutture sanitarie che erogano prestazioni in regime di ricovero ospedaliero e/o residenziale a ciclo continuativo e/o diurno, case di riposo per anziani con oltre 25 posti letto.</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000000"/>
                          </a:solidFill>
                          <a:effectLst/>
                          <a:latin typeface="Arial" pitchFamily="34" charset="0"/>
                        </a:rPr>
                        <a:t>Oltre 100 posti letto</a:t>
                      </a: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08025">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it-IT" sz="1600" b="1" i="1" u="none" strike="noStrike" cap="none" normalizeH="0" baseline="0" dirty="0">
                        <a:ln>
                          <a:noFill/>
                        </a:ln>
                        <a:solidFill>
                          <a:srgbClr val="000000"/>
                        </a:solidFill>
                        <a:effectLst/>
                        <a:latin typeface="Arial" pitchFamily="34" charset="0"/>
                      </a:endParaRP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kern="1200" cap="none" normalizeH="0" baseline="0" dirty="0">
                          <a:ln>
                            <a:noFill/>
                          </a:ln>
                          <a:solidFill>
                            <a:srgbClr val="000000"/>
                          </a:solidFill>
                          <a:effectLst/>
                          <a:latin typeface="Arial" pitchFamily="34" charset="0"/>
                          <a:ea typeface="+mn-ea"/>
                          <a:cs typeface="+mn-cs"/>
                        </a:rPr>
                        <a:t>5</a:t>
                      </a:r>
                    </a:p>
                  </a:txBody>
                  <a:tcPr marL="7471" marR="7471" marT="7471" marB="0" anchor="ctr" horzOverflow="overflow">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it-IT" sz="1800" b="0" i="0" u="none" strike="noStrike" kern="1200" cap="none" normalizeH="0" baseline="0" dirty="0">
                          <a:ln>
                            <a:noFill/>
                          </a:ln>
                          <a:solidFill>
                            <a:srgbClr val="000000"/>
                          </a:solidFill>
                          <a:effectLst/>
                          <a:latin typeface="Arial" pitchFamily="34" charset="0"/>
                          <a:ea typeface="+mn-ea"/>
                          <a:cs typeface="+mn-cs"/>
                        </a:rPr>
                        <a:t>C</a:t>
                      </a:r>
                    </a:p>
                  </a:txBody>
                  <a:tcPr marL="7471" marR="7471" marT="7471"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vMerge="1">
                  <a:txBody>
                    <a:bodyPr/>
                    <a:lstStyle/>
                    <a:p>
                      <a:pPr algn="just"/>
                      <a:endParaRPr kumimoji="0" lang="it-IT" sz="1400" b="0" i="0" u="none" strike="noStrike" kern="1200" cap="none" normalizeH="0" baseline="0" dirty="0">
                        <a:ln>
                          <a:noFill/>
                        </a:ln>
                        <a:solidFill>
                          <a:srgbClr val="000000"/>
                        </a:solidFill>
                        <a:effectLst/>
                        <a:latin typeface="Arial" pitchFamily="34" charset="0"/>
                        <a:ea typeface="+mn-ea"/>
                        <a:cs typeface="+mn-cs"/>
                      </a:endParaRP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just" defTabSz="914400" rtl="0" eaLnBrk="1" fontAlgn="ctr" latinLnBrk="0" hangingPunct="1">
                        <a:lnSpc>
                          <a:spcPct val="100000"/>
                        </a:lnSpc>
                        <a:spcBef>
                          <a:spcPct val="0"/>
                        </a:spcBef>
                        <a:spcAft>
                          <a:spcPct val="0"/>
                        </a:spcAft>
                        <a:buClrTx/>
                        <a:buSzTx/>
                        <a:buFontTx/>
                        <a:buNone/>
                        <a:tabLst/>
                      </a:pPr>
                      <a:endParaRPr kumimoji="0" lang="it-IT" sz="1400" b="0" i="0" u="none" strike="noStrike" cap="none" normalizeH="0" baseline="0" dirty="0">
                        <a:ln>
                          <a:noFill/>
                        </a:ln>
                        <a:solidFill>
                          <a:srgbClr val="000000"/>
                        </a:solidFill>
                        <a:effectLst/>
                        <a:latin typeface="Arial" pitchFamily="34" charset="0"/>
                      </a:endParaRPr>
                    </a:p>
                  </a:txBody>
                  <a:tcPr marL="7471" marR="7471" marT="74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bl>
          </a:graphicData>
        </a:graphic>
      </p:graphicFrame>
      <p:pic>
        <p:nvPicPr>
          <p:cNvPr id="5" name="Immagine 4">
            <a:extLst>
              <a:ext uri="{FF2B5EF4-FFF2-40B4-BE49-F238E27FC236}">
                <a16:creationId xmlns:a16="http://schemas.microsoft.com/office/drawing/2014/main" id="{213D374A-4C90-402C-89EC-846707576B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179"/>
          <p:cNvSpPr>
            <a:spLocks noChangeArrowheads="1"/>
          </p:cNvSpPr>
          <p:nvPr/>
        </p:nvSpPr>
        <p:spPr bwMode="auto">
          <a:xfrm rot="-5400000">
            <a:off x="4935537" y="-2046287"/>
            <a:ext cx="409575" cy="6464300"/>
          </a:xfrm>
          <a:prstGeom prst="downArrow">
            <a:avLst>
              <a:gd name="adj1" fmla="val 50000"/>
              <a:gd name="adj2" fmla="val 97474"/>
            </a:avLst>
          </a:prstGeom>
          <a:solidFill>
            <a:schemeClr val="bg1"/>
          </a:solidFill>
          <a:ln w="9525">
            <a:solidFill>
              <a:schemeClr val="tx1"/>
            </a:solidFill>
            <a:miter lim="800000"/>
            <a:headEnd/>
            <a:tailEnd/>
          </a:ln>
        </p:spPr>
        <p:txBody>
          <a:bodyPr wrap="none" anchor="ctr"/>
          <a:lstStyle/>
          <a:p>
            <a:endParaRPr lang="it-IT"/>
          </a:p>
        </p:txBody>
      </p:sp>
      <p:grpSp>
        <p:nvGrpSpPr>
          <p:cNvPr id="29699" name="Group 186"/>
          <p:cNvGrpSpPr>
            <a:grpSpLocks/>
          </p:cNvGrpSpPr>
          <p:nvPr/>
        </p:nvGrpSpPr>
        <p:grpSpPr bwMode="auto">
          <a:xfrm>
            <a:off x="0" y="1030288"/>
            <a:ext cx="8521700" cy="5135562"/>
            <a:chOff x="49" y="721"/>
            <a:chExt cx="5526" cy="3371"/>
          </a:xfrm>
        </p:grpSpPr>
        <p:sp>
          <p:nvSpPr>
            <p:cNvPr id="29701" name="Rectangle 5"/>
            <p:cNvSpPr>
              <a:spLocks noChangeArrowheads="1"/>
            </p:cNvSpPr>
            <p:nvPr/>
          </p:nvSpPr>
          <p:spPr bwMode="auto">
            <a:xfrm>
              <a:off x="4703" y="3692"/>
              <a:ext cx="872" cy="400"/>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02" name="Rectangle 6"/>
            <p:cNvSpPr>
              <a:spLocks noChangeArrowheads="1"/>
            </p:cNvSpPr>
            <p:nvPr/>
          </p:nvSpPr>
          <p:spPr bwMode="auto">
            <a:xfrm>
              <a:off x="3830" y="3692"/>
              <a:ext cx="873" cy="400"/>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500" b="1"/>
                <a:t>Sistematico+ CPI</a:t>
              </a:r>
            </a:p>
          </p:txBody>
        </p:sp>
        <p:sp>
          <p:nvSpPr>
            <p:cNvPr id="29703" name="Rectangle 7"/>
            <p:cNvSpPr>
              <a:spLocks noChangeArrowheads="1"/>
            </p:cNvSpPr>
            <p:nvPr/>
          </p:nvSpPr>
          <p:spPr bwMode="auto">
            <a:xfrm>
              <a:off x="2958" y="3692"/>
              <a:ext cx="872" cy="400"/>
            </a:xfrm>
            <a:prstGeom prst="rect">
              <a:avLst/>
            </a:prstGeom>
            <a:solidFill>
              <a:srgbClr val="FFFFCC"/>
            </a:solid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04" name="Rectangle 8"/>
            <p:cNvSpPr>
              <a:spLocks noChangeArrowheads="1"/>
            </p:cNvSpPr>
            <p:nvPr/>
          </p:nvSpPr>
          <p:spPr bwMode="auto">
            <a:xfrm>
              <a:off x="2085" y="3692"/>
              <a:ext cx="873" cy="400"/>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05" name="Rectangle 9"/>
            <p:cNvSpPr>
              <a:spLocks noChangeArrowheads="1"/>
            </p:cNvSpPr>
            <p:nvPr/>
          </p:nvSpPr>
          <p:spPr bwMode="auto">
            <a:xfrm>
              <a:off x="1212" y="3692"/>
              <a:ext cx="873" cy="400"/>
            </a:xfrm>
            <a:prstGeom prst="rect">
              <a:avLst/>
            </a:prstGeom>
            <a:solidFill>
              <a:srgbClr val="FFFFCC"/>
            </a:solid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06" name="Rectangle 10"/>
            <p:cNvSpPr>
              <a:spLocks noChangeArrowheads="1"/>
            </p:cNvSpPr>
            <p:nvPr/>
          </p:nvSpPr>
          <p:spPr bwMode="auto">
            <a:xfrm>
              <a:off x="340" y="3692"/>
              <a:ext cx="872" cy="400"/>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2000" b="1"/>
                <a:t>C</a:t>
              </a:r>
            </a:p>
          </p:txBody>
        </p:sp>
        <p:sp>
          <p:nvSpPr>
            <p:cNvPr id="29707" name="Rectangle 11"/>
            <p:cNvSpPr>
              <a:spLocks noChangeArrowheads="1"/>
            </p:cNvSpPr>
            <p:nvPr/>
          </p:nvSpPr>
          <p:spPr bwMode="auto">
            <a:xfrm>
              <a:off x="4703" y="3243"/>
              <a:ext cx="872" cy="449"/>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08" name="Rectangle 12"/>
            <p:cNvSpPr>
              <a:spLocks noChangeArrowheads="1"/>
            </p:cNvSpPr>
            <p:nvPr/>
          </p:nvSpPr>
          <p:spPr bwMode="auto">
            <a:xfrm>
              <a:off x="3830" y="3243"/>
              <a:ext cx="873" cy="449"/>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500" b="1"/>
                <a:t>A campione</a:t>
              </a:r>
            </a:p>
            <a:p>
              <a:pPr algn="ctr" eaLnBrk="0" hangingPunct="0">
                <a:spcBef>
                  <a:spcPct val="20000"/>
                </a:spcBef>
              </a:pPr>
              <a:r>
                <a:rPr lang="it-IT" sz="1500" b="1"/>
                <a:t>+ Verbale</a:t>
              </a:r>
            </a:p>
          </p:txBody>
        </p:sp>
        <p:sp>
          <p:nvSpPr>
            <p:cNvPr id="29709" name="Rectangle 13"/>
            <p:cNvSpPr>
              <a:spLocks noChangeArrowheads="1"/>
            </p:cNvSpPr>
            <p:nvPr/>
          </p:nvSpPr>
          <p:spPr bwMode="auto">
            <a:xfrm>
              <a:off x="2958" y="3243"/>
              <a:ext cx="872" cy="449"/>
            </a:xfrm>
            <a:prstGeom prst="rect">
              <a:avLst/>
            </a:prstGeom>
            <a:solidFill>
              <a:srgbClr val="FFFFCC"/>
            </a:solid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10" name="Rectangle 14"/>
            <p:cNvSpPr>
              <a:spLocks noChangeArrowheads="1"/>
            </p:cNvSpPr>
            <p:nvPr/>
          </p:nvSpPr>
          <p:spPr bwMode="auto">
            <a:xfrm>
              <a:off x="2085" y="3243"/>
              <a:ext cx="873" cy="449"/>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11" name="Rectangle 15"/>
            <p:cNvSpPr>
              <a:spLocks noChangeArrowheads="1"/>
            </p:cNvSpPr>
            <p:nvPr/>
          </p:nvSpPr>
          <p:spPr bwMode="auto">
            <a:xfrm>
              <a:off x="1212" y="3243"/>
              <a:ext cx="873" cy="449"/>
            </a:xfrm>
            <a:prstGeom prst="rect">
              <a:avLst/>
            </a:prstGeom>
            <a:solidFill>
              <a:srgbClr val="FFFFCC"/>
            </a:solid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12" name="Rectangle 16"/>
            <p:cNvSpPr>
              <a:spLocks noChangeArrowheads="1"/>
            </p:cNvSpPr>
            <p:nvPr/>
          </p:nvSpPr>
          <p:spPr bwMode="auto">
            <a:xfrm>
              <a:off x="340" y="3243"/>
              <a:ext cx="872" cy="449"/>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2000" b="1"/>
                <a:t>B</a:t>
              </a:r>
            </a:p>
          </p:txBody>
        </p:sp>
        <p:sp>
          <p:nvSpPr>
            <p:cNvPr id="29713" name="Rectangle 17"/>
            <p:cNvSpPr>
              <a:spLocks noChangeArrowheads="1"/>
            </p:cNvSpPr>
            <p:nvPr/>
          </p:nvSpPr>
          <p:spPr bwMode="auto">
            <a:xfrm>
              <a:off x="4703" y="2794"/>
              <a:ext cx="872" cy="449"/>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14" name="Rectangle 18"/>
            <p:cNvSpPr>
              <a:spLocks noChangeArrowheads="1"/>
            </p:cNvSpPr>
            <p:nvPr/>
          </p:nvSpPr>
          <p:spPr bwMode="auto">
            <a:xfrm>
              <a:off x="3830" y="2794"/>
              <a:ext cx="873" cy="449"/>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500" b="1"/>
                <a:t>A campione</a:t>
              </a:r>
            </a:p>
            <a:p>
              <a:pPr algn="ctr" eaLnBrk="0" hangingPunct="0">
                <a:spcBef>
                  <a:spcPct val="20000"/>
                </a:spcBef>
              </a:pPr>
              <a:r>
                <a:rPr lang="it-IT" sz="1500" b="1"/>
                <a:t>+ Verbale</a:t>
              </a:r>
            </a:p>
          </p:txBody>
        </p:sp>
        <p:sp>
          <p:nvSpPr>
            <p:cNvPr id="29715" name="Rectangle 19"/>
            <p:cNvSpPr>
              <a:spLocks noChangeArrowheads="1"/>
            </p:cNvSpPr>
            <p:nvPr/>
          </p:nvSpPr>
          <p:spPr bwMode="auto">
            <a:xfrm>
              <a:off x="2958" y="2794"/>
              <a:ext cx="872" cy="449"/>
            </a:xfrm>
            <a:prstGeom prst="rect">
              <a:avLst/>
            </a:prstGeom>
            <a:solidFill>
              <a:srgbClr val="FFFFCC"/>
            </a:solidFill>
            <a:ln w="9525">
              <a:noFill/>
              <a:miter lim="800000"/>
              <a:headEnd/>
              <a:tailEnd/>
            </a:ln>
          </p:spPr>
          <p:txBody>
            <a:bodyPr lIns="80147" tIns="40074" rIns="80147" bIns="40074" anchor="ctr"/>
            <a:lstStyle/>
            <a:p>
              <a:pPr algn="ctr" eaLnBrk="0" hangingPunct="0">
                <a:spcBef>
                  <a:spcPct val="20000"/>
                </a:spcBef>
              </a:pPr>
              <a:r>
                <a:rPr lang="it-IT" sz="2000" b="1"/>
                <a:t>X</a:t>
              </a:r>
            </a:p>
          </p:txBody>
        </p:sp>
        <p:sp>
          <p:nvSpPr>
            <p:cNvPr id="29716" name="Rectangle 20"/>
            <p:cNvSpPr>
              <a:spLocks noChangeArrowheads="1"/>
            </p:cNvSpPr>
            <p:nvPr/>
          </p:nvSpPr>
          <p:spPr bwMode="auto">
            <a:xfrm>
              <a:off x="2085" y="2794"/>
              <a:ext cx="873" cy="449"/>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2000" b="1"/>
                <a:t>-</a:t>
              </a:r>
            </a:p>
          </p:txBody>
        </p:sp>
        <p:sp>
          <p:nvSpPr>
            <p:cNvPr id="29717" name="Rectangle 21"/>
            <p:cNvSpPr>
              <a:spLocks noChangeArrowheads="1"/>
            </p:cNvSpPr>
            <p:nvPr/>
          </p:nvSpPr>
          <p:spPr bwMode="auto">
            <a:xfrm>
              <a:off x="1212" y="2794"/>
              <a:ext cx="873" cy="449"/>
            </a:xfrm>
            <a:prstGeom prst="rect">
              <a:avLst/>
            </a:prstGeom>
            <a:solidFill>
              <a:srgbClr val="FFFFCC"/>
            </a:solidFill>
            <a:ln w="9525">
              <a:noFill/>
              <a:miter lim="800000"/>
              <a:headEnd/>
              <a:tailEnd/>
            </a:ln>
          </p:spPr>
          <p:txBody>
            <a:bodyPr lIns="80147" tIns="40074" rIns="80147" bIns="40074" anchor="ctr"/>
            <a:lstStyle/>
            <a:p>
              <a:pPr algn="ctr" eaLnBrk="0" hangingPunct="0">
                <a:spcBef>
                  <a:spcPct val="20000"/>
                </a:spcBef>
              </a:pPr>
              <a:r>
                <a:rPr lang="it-IT" sz="2000" b="1"/>
                <a:t>-</a:t>
              </a:r>
            </a:p>
          </p:txBody>
        </p:sp>
        <p:sp>
          <p:nvSpPr>
            <p:cNvPr id="29718" name="Rectangle 22"/>
            <p:cNvSpPr>
              <a:spLocks noChangeArrowheads="1"/>
            </p:cNvSpPr>
            <p:nvPr/>
          </p:nvSpPr>
          <p:spPr bwMode="auto">
            <a:xfrm>
              <a:off x="340" y="2794"/>
              <a:ext cx="872" cy="449"/>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2000" b="1"/>
                <a:t>A</a:t>
              </a:r>
            </a:p>
          </p:txBody>
        </p:sp>
        <p:sp>
          <p:nvSpPr>
            <p:cNvPr id="29719" name="Rectangle 23"/>
            <p:cNvSpPr>
              <a:spLocks noChangeArrowheads="1"/>
            </p:cNvSpPr>
            <p:nvPr/>
          </p:nvSpPr>
          <p:spPr bwMode="auto">
            <a:xfrm>
              <a:off x="4703" y="935"/>
              <a:ext cx="872" cy="1859"/>
            </a:xfrm>
            <a:prstGeom prst="rect">
              <a:avLst/>
            </a:prstGeom>
            <a:noFill/>
            <a:ln w="9525">
              <a:noFill/>
              <a:miter lim="800000"/>
              <a:headEnd/>
              <a:tailEnd/>
            </a:ln>
          </p:spPr>
          <p:txBody>
            <a:bodyPr lIns="80147" tIns="40074" rIns="80147" bIns="40074" anchor="ctr"/>
            <a:lstStyle/>
            <a:p>
              <a:pPr algn="ctr" eaLnBrk="0" hangingPunct="0">
                <a:spcBef>
                  <a:spcPct val="20000"/>
                </a:spcBef>
              </a:pPr>
              <a:endParaRPr lang="it-IT" sz="2000" b="1"/>
            </a:p>
          </p:txBody>
        </p:sp>
        <p:sp>
          <p:nvSpPr>
            <p:cNvPr id="29720" name="Rectangle 24"/>
            <p:cNvSpPr>
              <a:spLocks noChangeArrowheads="1"/>
            </p:cNvSpPr>
            <p:nvPr/>
          </p:nvSpPr>
          <p:spPr bwMode="auto">
            <a:xfrm>
              <a:off x="3830" y="935"/>
              <a:ext cx="873" cy="1859"/>
            </a:xfrm>
            <a:prstGeom prst="rect">
              <a:avLst/>
            </a:prstGeom>
            <a:noFill/>
            <a:ln w="9525">
              <a:noFill/>
              <a:miter lim="800000"/>
              <a:headEnd/>
              <a:tailEnd/>
            </a:ln>
          </p:spPr>
          <p:txBody>
            <a:bodyPr lIns="80147" tIns="40074" rIns="80147" bIns="40074" anchor="ctr"/>
            <a:lstStyle/>
            <a:p>
              <a:pPr algn="ctr" eaLnBrk="0" hangingPunct="0">
                <a:spcBef>
                  <a:spcPct val="20000"/>
                </a:spcBef>
              </a:pPr>
              <a:endParaRPr lang="it-IT" sz="2000" b="1"/>
            </a:p>
          </p:txBody>
        </p:sp>
        <p:sp>
          <p:nvSpPr>
            <p:cNvPr id="29721" name="Rectangle 25"/>
            <p:cNvSpPr>
              <a:spLocks noChangeArrowheads="1"/>
            </p:cNvSpPr>
            <p:nvPr/>
          </p:nvSpPr>
          <p:spPr bwMode="auto">
            <a:xfrm>
              <a:off x="2958" y="935"/>
              <a:ext cx="872" cy="1859"/>
            </a:xfrm>
            <a:prstGeom prst="rect">
              <a:avLst/>
            </a:prstGeom>
            <a:solidFill>
              <a:srgbClr val="FFFFCC"/>
            </a:solidFill>
            <a:ln w="9525">
              <a:noFill/>
              <a:miter lim="800000"/>
              <a:headEnd/>
              <a:tailEnd/>
            </a:ln>
          </p:spPr>
          <p:txBody>
            <a:bodyPr lIns="80147" tIns="40074" rIns="80147" bIns="40074" anchor="ctr"/>
            <a:lstStyle/>
            <a:p>
              <a:pPr algn="ctr" eaLnBrk="0" hangingPunct="0">
                <a:spcBef>
                  <a:spcPct val="20000"/>
                </a:spcBef>
              </a:pPr>
              <a:endParaRPr lang="it-IT" sz="2000" b="1"/>
            </a:p>
          </p:txBody>
        </p:sp>
        <p:sp>
          <p:nvSpPr>
            <p:cNvPr id="29722" name="Rectangle 26"/>
            <p:cNvSpPr>
              <a:spLocks noChangeArrowheads="1"/>
            </p:cNvSpPr>
            <p:nvPr/>
          </p:nvSpPr>
          <p:spPr bwMode="auto">
            <a:xfrm>
              <a:off x="2085" y="935"/>
              <a:ext cx="873" cy="1859"/>
            </a:xfrm>
            <a:prstGeom prst="rect">
              <a:avLst/>
            </a:prstGeom>
            <a:noFill/>
            <a:ln w="9525">
              <a:noFill/>
              <a:miter lim="800000"/>
              <a:headEnd/>
              <a:tailEnd/>
            </a:ln>
          </p:spPr>
          <p:txBody>
            <a:bodyPr lIns="80147" tIns="40074" rIns="80147" bIns="40074" anchor="ctr"/>
            <a:lstStyle/>
            <a:p>
              <a:pPr algn="ctr" eaLnBrk="0" hangingPunct="0">
                <a:spcBef>
                  <a:spcPct val="20000"/>
                </a:spcBef>
              </a:pPr>
              <a:endParaRPr lang="it-IT" sz="2000" b="1"/>
            </a:p>
          </p:txBody>
        </p:sp>
        <p:sp>
          <p:nvSpPr>
            <p:cNvPr id="29723" name="Rectangle 27"/>
            <p:cNvSpPr>
              <a:spLocks noChangeArrowheads="1"/>
            </p:cNvSpPr>
            <p:nvPr/>
          </p:nvSpPr>
          <p:spPr bwMode="auto">
            <a:xfrm>
              <a:off x="1212" y="935"/>
              <a:ext cx="873" cy="1859"/>
            </a:xfrm>
            <a:prstGeom prst="rect">
              <a:avLst/>
            </a:prstGeom>
            <a:solidFill>
              <a:srgbClr val="FFFFCC"/>
            </a:solidFill>
            <a:ln w="9525">
              <a:noFill/>
              <a:miter lim="800000"/>
              <a:headEnd/>
              <a:tailEnd/>
            </a:ln>
          </p:spPr>
          <p:txBody>
            <a:bodyPr lIns="80147" tIns="40074" rIns="80147" bIns="40074" anchor="ctr"/>
            <a:lstStyle/>
            <a:p>
              <a:pPr algn="ctr" eaLnBrk="0" hangingPunct="0">
                <a:spcBef>
                  <a:spcPct val="20000"/>
                </a:spcBef>
              </a:pPr>
              <a:endParaRPr lang="it-IT" sz="2000" b="1"/>
            </a:p>
          </p:txBody>
        </p:sp>
        <p:sp>
          <p:nvSpPr>
            <p:cNvPr id="29724" name="Rectangle 28"/>
            <p:cNvSpPr>
              <a:spLocks noChangeArrowheads="1"/>
            </p:cNvSpPr>
            <p:nvPr/>
          </p:nvSpPr>
          <p:spPr bwMode="auto">
            <a:xfrm>
              <a:off x="340" y="935"/>
              <a:ext cx="872" cy="1859"/>
            </a:xfrm>
            <a:prstGeom prst="rect">
              <a:avLst/>
            </a:prstGeom>
            <a:noFill/>
            <a:ln w="9525">
              <a:noFill/>
              <a:miter lim="800000"/>
              <a:headEnd/>
              <a:tailEnd/>
            </a:ln>
          </p:spPr>
          <p:txBody>
            <a:bodyPr lIns="80147" tIns="40074" rIns="80147" bIns="40074" anchor="ctr"/>
            <a:lstStyle/>
            <a:p>
              <a:pPr algn="ctr" eaLnBrk="0" hangingPunct="0">
                <a:spcBef>
                  <a:spcPct val="20000"/>
                </a:spcBef>
              </a:pPr>
              <a:endParaRPr lang="it-IT" sz="2000" b="1"/>
            </a:p>
          </p:txBody>
        </p:sp>
        <p:sp>
          <p:nvSpPr>
            <p:cNvPr id="29725" name="Line 29"/>
            <p:cNvSpPr>
              <a:spLocks noChangeShapeType="1"/>
            </p:cNvSpPr>
            <p:nvPr/>
          </p:nvSpPr>
          <p:spPr bwMode="auto">
            <a:xfrm>
              <a:off x="340" y="935"/>
              <a:ext cx="5235" cy="0"/>
            </a:xfrm>
            <a:prstGeom prst="line">
              <a:avLst/>
            </a:prstGeom>
            <a:noFill/>
            <a:ln w="28575" cap="sq">
              <a:solidFill>
                <a:schemeClr val="tx1"/>
              </a:solidFill>
              <a:round/>
              <a:headEnd/>
              <a:tailEnd/>
            </a:ln>
          </p:spPr>
          <p:txBody>
            <a:bodyPr anchor="ctr"/>
            <a:lstStyle/>
            <a:p>
              <a:endParaRPr lang="it-IT"/>
            </a:p>
          </p:txBody>
        </p:sp>
        <p:sp>
          <p:nvSpPr>
            <p:cNvPr id="29726" name="Line 30"/>
            <p:cNvSpPr>
              <a:spLocks noChangeShapeType="1"/>
            </p:cNvSpPr>
            <p:nvPr/>
          </p:nvSpPr>
          <p:spPr bwMode="auto">
            <a:xfrm>
              <a:off x="340" y="2794"/>
              <a:ext cx="5235" cy="0"/>
            </a:xfrm>
            <a:prstGeom prst="line">
              <a:avLst/>
            </a:prstGeom>
            <a:noFill/>
            <a:ln w="28575">
              <a:solidFill>
                <a:schemeClr val="tx1"/>
              </a:solidFill>
              <a:round/>
              <a:headEnd/>
              <a:tailEnd/>
            </a:ln>
          </p:spPr>
          <p:txBody>
            <a:bodyPr anchor="ctr"/>
            <a:lstStyle/>
            <a:p>
              <a:endParaRPr lang="it-IT"/>
            </a:p>
          </p:txBody>
        </p:sp>
        <p:sp>
          <p:nvSpPr>
            <p:cNvPr id="29727" name="Line 31"/>
            <p:cNvSpPr>
              <a:spLocks noChangeShapeType="1"/>
            </p:cNvSpPr>
            <p:nvPr/>
          </p:nvSpPr>
          <p:spPr bwMode="auto">
            <a:xfrm>
              <a:off x="340" y="3243"/>
              <a:ext cx="5235" cy="0"/>
            </a:xfrm>
            <a:prstGeom prst="line">
              <a:avLst/>
            </a:prstGeom>
            <a:noFill/>
            <a:ln w="12700">
              <a:solidFill>
                <a:schemeClr val="tx1"/>
              </a:solidFill>
              <a:round/>
              <a:headEnd/>
              <a:tailEnd/>
            </a:ln>
          </p:spPr>
          <p:txBody>
            <a:bodyPr anchor="ctr"/>
            <a:lstStyle/>
            <a:p>
              <a:endParaRPr lang="it-IT"/>
            </a:p>
          </p:txBody>
        </p:sp>
        <p:sp>
          <p:nvSpPr>
            <p:cNvPr id="29728" name="Line 32"/>
            <p:cNvSpPr>
              <a:spLocks noChangeShapeType="1"/>
            </p:cNvSpPr>
            <p:nvPr/>
          </p:nvSpPr>
          <p:spPr bwMode="auto">
            <a:xfrm>
              <a:off x="340" y="3692"/>
              <a:ext cx="5235" cy="0"/>
            </a:xfrm>
            <a:prstGeom prst="line">
              <a:avLst/>
            </a:prstGeom>
            <a:noFill/>
            <a:ln w="12700">
              <a:solidFill>
                <a:schemeClr val="tx1"/>
              </a:solidFill>
              <a:round/>
              <a:headEnd/>
              <a:tailEnd/>
            </a:ln>
          </p:spPr>
          <p:txBody>
            <a:bodyPr anchor="ctr"/>
            <a:lstStyle/>
            <a:p>
              <a:endParaRPr lang="it-IT"/>
            </a:p>
          </p:txBody>
        </p:sp>
        <p:sp>
          <p:nvSpPr>
            <p:cNvPr id="29729" name="Line 33"/>
            <p:cNvSpPr>
              <a:spLocks noChangeShapeType="1"/>
            </p:cNvSpPr>
            <p:nvPr/>
          </p:nvSpPr>
          <p:spPr bwMode="auto">
            <a:xfrm>
              <a:off x="340" y="4092"/>
              <a:ext cx="5235" cy="0"/>
            </a:xfrm>
            <a:prstGeom prst="line">
              <a:avLst/>
            </a:prstGeom>
            <a:noFill/>
            <a:ln w="28575" cap="sq">
              <a:solidFill>
                <a:schemeClr val="tx1"/>
              </a:solidFill>
              <a:round/>
              <a:headEnd/>
              <a:tailEnd/>
            </a:ln>
          </p:spPr>
          <p:txBody>
            <a:bodyPr anchor="ctr"/>
            <a:lstStyle/>
            <a:p>
              <a:endParaRPr lang="it-IT"/>
            </a:p>
          </p:txBody>
        </p:sp>
        <p:sp>
          <p:nvSpPr>
            <p:cNvPr id="29730" name="Line 34"/>
            <p:cNvSpPr>
              <a:spLocks noChangeShapeType="1"/>
            </p:cNvSpPr>
            <p:nvPr/>
          </p:nvSpPr>
          <p:spPr bwMode="auto">
            <a:xfrm>
              <a:off x="340" y="935"/>
              <a:ext cx="0" cy="3157"/>
            </a:xfrm>
            <a:prstGeom prst="line">
              <a:avLst/>
            </a:prstGeom>
            <a:noFill/>
            <a:ln w="28575" cap="sq">
              <a:solidFill>
                <a:schemeClr val="tx1"/>
              </a:solidFill>
              <a:round/>
              <a:headEnd/>
              <a:tailEnd/>
            </a:ln>
          </p:spPr>
          <p:txBody>
            <a:bodyPr anchor="ctr"/>
            <a:lstStyle/>
            <a:p>
              <a:endParaRPr lang="it-IT"/>
            </a:p>
          </p:txBody>
        </p:sp>
        <p:sp>
          <p:nvSpPr>
            <p:cNvPr id="29731" name="Line 35"/>
            <p:cNvSpPr>
              <a:spLocks noChangeShapeType="1"/>
            </p:cNvSpPr>
            <p:nvPr/>
          </p:nvSpPr>
          <p:spPr bwMode="auto">
            <a:xfrm>
              <a:off x="1212" y="935"/>
              <a:ext cx="0" cy="3157"/>
            </a:xfrm>
            <a:prstGeom prst="line">
              <a:avLst/>
            </a:prstGeom>
            <a:noFill/>
            <a:ln w="28575">
              <a:solidFill>
                <a:schemeClr val="tx1"/>
              </a:solidFill>
              <a:round/>
              <a:headEnd/>
              <a:tailEnd/>
            </a:ln>
          </p:spPr>
          <p:txBody>
            <a:bodyPr anchor="ctr"/>
            <a:lstStyle/>
            <a:p>
              <a:endParaRPr lang="it-IT"/>
            </a:p>
          </p:txBody>
        </p:sp>
        <p:sp>
          <p:nvSpPr>
            <p:cNvPr id="29732" name="Line 36"/>
            <p:cNvSpPr>
              <a:spLocks noChangeShapeType="1"/>
            </p:cNvSpPr>
            <p:nvPr/>
          </p:nvSpPr>
          <p:spPr bwMode="auto">
            <a:xfrm>
              <a:off x="2085" y="935"/>
              <a:ext cx="0" cy="3157"/>
            </a:xfrm>
            <a:prstGeom prst="line">
              <a:avLst/>
            </a:prstGeom>
            <a:noFill/>
            <a:ln w="12700">
              <a:solidFill>
                <a:schemeClr val="tx1"/>
              </a:solidFill>
              <a:round/>
              <a:headEnd/>
              <a:tailEnd/>
            </a:ln>
          </p:spPr>
          <p:txBody>
            <a:bodyPr anchor="ctr"/>
            <a:lstStyle/>
            <a:p>
              <a:endParaRPr lang="it-IT"/>
            </a:p>
          </p:txBody>
        </p:sp>
        <p:sp>
          <p:nvSpPr>
            <p:cNvPr id="29733" name="Line 37"/>
            <p:cNvSpPr>
              <a:spLocks noChangeShapeType="1"/>
            </p:cNvSpPr>
            <p:nvPr/>
          </p:nvSpPr>
          <p:spPr bwMode="auto">
            <a:xfrm>
              <a:off x="2958" y="935"/>
              <a:ext cx="0" cy="3157"/>
            </a:xfrm>
            <a:prstGeom prst="line">
              <a:avLst/>
            </a:prstGeom>
            <a:noFill/>
            <a:ln w="12700">
              <a:solidFill>
                <a:schemeClr val="tx1"/>
              </a:solidFill>
              <a:round/>
              <a:headEnd/>
              <a:tailEnd/>
            </a:ln>
          </p:spPr>
          <p:txBody>
            <a:bodyPr anchor="ctr"/>
            <a:lstStyle/>
            <a:p>
              <a:endParaRPr lang="it-IT"/>
            </a:p>
          </p:txBody>
        </p:sp>
        <p:sp>
          <p:nvSpPr>
            <p:cNvPr id="29734" name="Line 38"/>
            <p:cNvSpPr>
              <a:spLocks noChangeShapeType="1"/>
            </p:cNvSpPr>
            <p:nvPr/>
          </p:nvSpPr>
          <p:spPr bwMode="auto">
            <a:xfrm>
              <a:off x="3830" y="935"/>
              <a:ext cx="0" cy="3157"/>
            </a:xfrm>
            <a:prstGeom prst="line">
              <a:avLst/>
            </a:prstGeom>
            <a:noFill/>
            <a:ln w="12700">
              <a:solidFill>
                <a:schemeClr val="tx1"/>
              </a:solidFill>
              <a:round/>
              <a:headEnd/>
              <a:tailEnd/>
            </a:ln>
          </p:spPr>
          <p:txBody>
            <a:bodyPr anchor="ctr"/>
            <a:lstStyle/>
            <a:p>
              <a:endParaRPr lang="it-IT"/>
            </a:p>
          </p:txBody>
        </p:sp>
        <p:sp>
          <p:nvSpPr>
            <p:cNvPr id="29735" name="Line 39"/>
            <p:cNvSpPr>
              <a:spLocks noChangeShapeType="1"/>
            </p:cNvSpPr>
            <p:nvPr/>
          </p:nvSpPr>
          <p:spPr bwMode="auto">
            <a:xfrm>
              <a:off x="4703" y="935"/>
              <a:ext cx="0" cy="3157"/>
            </a:xfrm>
            <a:prstGeom prst="line">
              <a:avLst/>
            </a:prstGeom>
            <a:noFill/>
            <a:ln w="12700">
              <a:solidFill>
                <a:schemeClr val="tx1"/>
              </a:solidFill>
              <a:round/>
              <a:headEnd/>
              <a:tailEnd/>
            </a:ln>
          </p:spPr>
          <p:txBody>
            <a:bodyPr anchor="ctr"/>
            <a:lstStyle/>
            <a:p>
              <a:endParaRPr lang="it-IT"/>
            </a:p>
          </p:txBody>
        </p:sp>
        <p:sp>
          <p:nvSpPr>
            <p:cNvPr id="29736" name="Line 40"/>
            <p:cNvSpPr>
              <a:spLocks noChangeShapeType="1"/>
            </p:cNvSpPr>
            <p:nvPr/>
          </p:nvSpPr>
          <p:spPr bwMode="auto">
            <a:xfrm>
              <a:off x="5575" y="935"/>
              <a:ext cx="0" cy="3157"/>
            </a:xfrm>
            <a:prstGeom prst="line">
              <a:avLst/>
            </a:prstGeom>
            <a:noFill/>
            <a:ln w="28575" cap="sq">
              <a:solidFill>
                <a:schemeClr val="tx1"/>
              </a:solidFill>
              <a:round/>
              <a:headEnd/>
              <a:tailEnd/>
            </a:ln>
          </p:spPr>
          <p:txBody>
            <a:bodyPr anchor="ctr"/>
            <a:lstStyle/>
            <a:p>
              <a:endParaRPr lang="it-IT"/>
            </a:p>
          </p:txBody>
        </p:sp>
        <p:sp>
          <p:nvSpPr>
            <p:cNvPr id="29737" name="Rectangle 42"/>
            <p:cNvSpPr>
              <a:spLocks noChangeArrowheads="1"/>
            </p:cNvSpPr>
            <p:nvPr/>
          </p:nvSpPr>
          <p:spPr bwMode="auto">
            <a:xfrm>
              <a:off x="2105" y="1060"/>
              <a:ext cx="775" cy="411"/>
            </a:xfrm>
            <a:prstGeom prst="rect">
              <a:avLst/>
            </a:prstGeom>
            <a:noFill/>
            <a:ln w="9525">
              <a:noFill/>
              <a:miter lim="800000"/>
              <a:headEnd/>
              <a:tailEnd/>
            </a:ln>
          </p:spPr>
          <p:txBody>
            <a:bodyPr lIns="80147" tIns="40074" rIns="80147" bIns="40074" anchor="ctr"/>
            <a:lstStyle/>
            <a:p>
              <a:pPr algn="ctr" eaLnBrk="0" hangingPunct="0">
                <a:lnSpc>
                  <a:spcPct val="75000"/>
                </a:lnSpc>
                <a:spcBef>
                  <a:spcPct val="20000"/>
                </a:spcBef>
              </a:pPr>
              <a:r>
                <a:rPr lang="it-IT" sz="1700" b="1"/>
                <a:t>Valutaz.</a:t>
              </a:r>
            </a:p>
            <a:p>
              <a:pPr algn="ctr" eaLnBrk="0" hangingPunct="0">
                <a:lnSpc>
                  <a:spcPct val="75000"/>
                </a:lnSpc>
                <a:spcBef>
                  <a:spcPct val="20000"/>
                </a:spcBef>
              </a:pPr>
              <a:r>
                <a:rPr lang="it-IT" sz="1700" b="1"/>
                <a:t>Progetto</a:t>
              </a:r>
            </a:p>
          </p:txBody>
        </p:sp>
        <p:sp>
          <p:nvSpPr>
            <p:cNvPr id="29738" name="Line 43"/>
            <p:cNvSpPr>
              <a:spLocks noChangeShapeType="1"/>
            </p:cNvSpPr>
            <p:nvPr/>
          </p:nvSpPr>
          <p:spPr bwMode="auto">
            <a:xfrm>
              <a:off x="2105" y="1060"/>
              <a:ext cx="775" cy="0"/>
            </a:xfrm>
            <a:prstGeom prst="line">
              <a:avLst/>
            </a:prstGeom>
            <a:noFill/>
            <a:ln w="12700" cap="sq">
              <a:solidFill>
                <a:schemeClr val="tx1"/>
              </a:solidFill>
              <a:round/>
              <a:headEnd/>
              <a:tailEnd/>
            </a:ln>
          </p:spPr>
          <p:txBody>
            <a:bodyPr/>
            <a:lstStyle/>
            <a:p>
              <a:endParaRPr lang="it-IT"/>
            </a:p>
          </p:txBody>
        </p:sp>
        <p:sp>
          <p:nvSpPr>
            <p:cNvPr id="29739" name="Line 44"/>
            <p:cNvSpPr>
              <a:spLocks noChangeShapeType="1"/>
            </p:cNvSpPr>
            <p:nvPr/>
          </p:nvSpPr>
          <p:spPr bwMode="auto">
            <a:xfrm>
              <a:off x="2105" y="1471"/>
              <a:ext cx="775" cy="0"/>
            </a:xfrm>
            <a:prstGeom prst="line">
              <a:avLst/>
            </a:prstGeom>
            <a:noFill/>
            <a:ln w="12700" cap="sq">
              <a:solidFill>
                <a:schemeClr val="tx1"/>
              </a:solidFill>
              <a:round/>
              <a:headEnd/>
              <a:tailEnd/>
            </a:ln>
          </p:spPr>
          <p:txBody>
            <a:bodyPr/>
            <a:lstStyle/>
            <a:p>
              <a:endParaRPr lang="it-IT"/>
            </a:p>
          </p:txBody>
        </p:sp>
        <p:sp>
          <p:nvSpPr>
            <p:cNvPr id="29740" name="Line 45"/>
            <p:cNvSpPr>
              <a:spLocks noChangeShapeType="1"/>
            </p:cNvSpPr>
            <p:nvPr/>
          </p:nvSpPr>
          <p:spPr bwMode="auto">
            <a:xfrm>
              <a:off x="2105" y="1060"/>
              <a:ext cx="0" cy="411"/>
            </a:xfrm>
            <a:prstGeom prst="line">
              <a:avLst/>
            </a:prstGeom>
            <a:noFill/>
            <a:ln w="12700" cap="sq">
              <a:solidFill>
                <a:schemeClr val="tx1"/>
              </a:solidFill>
              <a:round/>
              <a:headEnd/>
              <a:tailEnd/>
            </a:ln>
          </p:spPr>
          <p:txBody>
            <a:bodyPr/>
            <a:lstStyle/>
            <a:p>
              <a:endParaRPr lang="it-IT"/>
            </a:p>
          </p:txBody>
        </p:sp>
        <p:sp>
          <p:nvSpPr>
            <p:cNvPr id="29741" name="Line 46"/>
            <p:cNvSpPr>
              <a:spLocks noChangeShapeType="1"/>
            </p:cNvSpPr>
            <p:nvPr/>
          </p:nvSpPr>
          <p:spPr bwMode="auto">
            <a:xfrm>
              <a:off x="2880" y="1060"/>
              <a:ext cx="0" cy="411"/>
            </a:xfrm>
            <a:prstGeom prst="line">
              <a:avLst/>
            </a:prstGeom>
            <a:noFill/>
            <a:ln w="12700" cap="sq">
              <a:solidFill>
                <a:schemeClr val="tx1"/>
              </a:solidFill>
              <a:round/>
              <a:headEnd/>
              <a:tailEnd/>
            </a:ln>
          </p:spPr>
          <p:txBody>
            <a:bodyPr/>
            <a:lstStyle/>
            <a:p>
              <a:endParaRPr lang="it-IT"/>
            </a:p>
          </p:txBody>
        </p:sp>
        <p:sp>
          <p:nvSpPr>
            <p:cNvPr id="29742" name="Line 47"/>
            <p:cNvSpPr>
              <a:spLocks noChangeShapeType="1"/>
            </p:cNvSpPr>
            <p:nvPr/>
          </p:nvSpPr>
          <p:spPr bwMode="auto">
            <a:xfrm>
              <a:off x="2376" y="1471"/>
              <a:ext cx="0" cy="412"/>
            </a:xfrm>
            <a:prstGeom prst="line">
              <a:avLst/>
            </a:prstGeom>
            <a:noFill/>
            <a:ln w="9525">
              <a:solidFill>
                <a:schemeClr val="tx1"/>
              </a:solidFill>
              <a:prstDash val="lgDash"/>
              <a:round/>
              <a:headEnd/>
              <a:tailEnd type="triangle" w="med" len="med"/>
            </a:ln>
          </p:spPr>
          <p:txBody>
            <a:bodyPr/>
            <a:lstStyle/>
            <a:p>
              <a:endParaRPr lang="it-IT"/>
            </a:p>
          </p:txBody>
        </p:sp>
        <p:sp>
          <p:nvSpPr>
            <p:cNvPr id="29743" name="Rectangle 49"/>
            <p:cNvSpPr>
              <a:spLocks noChangeArrowheads="1"/>
            </p:cNvSpPr>
            <p:nvPr/>
          </p:nvSpPr>
          <p:spPr bwMode="auto">
            <a:xfrm>
              <a:off x="2415" y="1677"/>
              <a:ext cx="543" cy="247"/>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500" b="1"/>
                <a:t>≤ 30gg</a:t>
              </a:r>
            </a:p>
          </p:txBody>
        </p:sp>
        <p:sp>
          <p:nvSpPr>
            <p:cNvPr id="29744" name="Line 50"/>
            <p:cNvSpPr>
              <a:spLocks noChangeShapeType="1"/>
            </p:cNvSpPr>
            <p:nvPr/>
          </p:nvSpPr>
          <p:spPr bwMode="auto">
            <a:xfrm>
              <a:off x="2415" y="1677"/>
              <a:ext cx="543" cy="0"/>
            </a:xfrm>
            <a:prstGeom prst="line">
              <a:avLst/>
            </a:prstGeom>
            <a:noFill/>
            <a:ln w="12700" cap="sq">
              <a:noFill/>
              <a:prstDash val="lgDash"/>
              <a:round/>
              <a:headEnd/>
              <a:tailEnd/>
            </a:ln>
          </p:spPr>
          <p:txBody>
            <a:bodyPr/>
            <a:lstStyle/>
            <a:p>
              <a:endParaRPr lang="it-IT"/>
            </a:p>
          </p:txBody>
        </p:sp>
        <p:sp>
          <p:nvSpPr>
            <p:cNvPr id="29745" name="Line 51"/>
            <p:cNvSpPr>
              <a:spLocks noChangeShapeType="1"/>
            </p:cNvSpPr>
            <p:nvPr/>
          </p:nvSpPr>
          <p:spPr bwMode="auto">
            <a:xfrm>
              <a:off x="2415" y="1924"/>
              <a:ext cx="543" cy="0"/>
            </a:xfrm>
            <a:prstGeom prst="line">
              <a:avLst/>
            </a:prstGeom>
            <a:noFill/>
            <a:ln w="12700" cap="sq">
              <a:noFill/>
              <a:prstDash val="lgDash"/>
              <a:round/>
              <a:headEnd/>
              <a:tailEnd/>
            </a:ln>
          </p:spPr>
          <p:txBody>
            <a:bodyPr/>
            <a:lstStyle/>
            <a:p>
              <a:endParaRPr lang="it-IT"/>
            </a:p>
          </p:txBody>
        </p:sp>
        <p:sp>
          <p:nvSpPr>
            <p:cNvPr id="29746" name="Line 52"/>
            <p:cNvSpPr>
              <a:spLocks noChangeShapeType="1"/>
            </p:cNvSpPr>
            <p:nvPr/>
          </p:nvSpPr>
          <p:spPr bwMode="auto">
            <a:xfrm>
              <a:off x="2415" y="1677"/>
              <a:ext cx="0" cy="247"/>
            </a:xfrm>
            <a:prstGeom prst="line">
              <a:avLst/>
            </a:prstGeom>
            <a:noFill/>
            <a:ln w="12700" cap="sq">
              <a:noFill/>
              <a:prstDash val="lgDash"/>
              <a:round/>
              <a:headEnd/>
              <a:tailEnd/>
            </a:ln>
          </p:spPr>
          <p:txBody>
            <a:bodyPr/>
            <a:lstStyle/>
            <a:p>
              <a:endParaRPr lang="it-IT"/>
            </a:p>
          </p:txBody>
        </p:sp>
        <p:sp>
          <p:nvSpPr>
            <p:cNvPr id="29747" name="Line 53"/>
            <p:cNvSpPr>
              <a:spLocks noChangeShapeType="1"/>
            </p:cNvSpPr>
            <p:nvPr/>
          </p:nvSpPr>
          <p:spPr bwMode="auto">
            <a:xfrm>
              <a:off x="2958" y="1677"/>
              <a:ext cx="0" cy="247"/>
            </a:xfrm>
            <a:prstGeom prst="line">
              <a:avLst/>
            </a:prstGeom>
            <a:noFill/>
            <a:ln w="12700" cap="sq">
              <a:noFill/>
              <a:prstDash val="lgDash"/>
              <a:round/>
              <a:headEnd/>
              <a:tailEnd/>
            </a:ln>
          </p:spPr>
          <p:txBody>
            <a:bodyPr/>
            <a:lstStyle/>
            <a:p>
              <a:endParaRPr lang="it-IT"/>
            </a:p>
          </p:txBody>
        </p:sp>
        <p:sp>
          <p:nvSpPr>
            <p:cNvPr id="29748" name="Rectangle 55"/>
            <p:cNvSpPr>
              <a:spLocks noChangeArrowheads="1"/>
            </p:cNvSpPr>
            <p:nvPr/>
          </p:nvSpPr>
          <p:spPr bwMode="auto">
            <a:xfrm>
              <a:off x="2105" y="1906"/>
              <a:ext cx="814" cy="246"/>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700" b="1"/>
                <a:t>Integraz.</a:t>
              </a:r>
            </a:p>
          </p:txBody>
        </p:sp>
        <p:sp>
          <p:nvSpPr>
            <p:cNvPr id="29749" name="Line 56"/>
            <p:cNvSpPr>
              <a:spLocks noChangeShapeType="1"/>
            </p:cNvSpPr>
            <p:nvPr/>
          </p:nvSpPr>
          <p:spPr bwMode="auto">
            <a:xfrm>
              <a:off x="2105" y="1906"/>
              <a:ext cx="814" cy="0"/>
            </a:xfrm>
            <a:prstGeom prst="line">
              <a:avLst/>
            </a:prstGeom>
            <a:noFill/>
            <a:ln w="12700" cap="sq">
              <a:solidFill>
                <a:schemeClr val="tx1"/>
              </a:solidFill>
              <a:prstDash val="lgDash"/>
              <a:round/>
              <a:headEnd/>
              <a:tailEnd/>
            </a:ln>
          </p:spPr>
          <p:txBody>
            <a:bodyPr/>
            <a:lstStyle/>
            <a:p>
              <a:endParaRPr lang="it-IT"/>
            </a:p>
          </p:txBody>
        </p:sp>
        <p:sp>
          <p:nvSpPr>
            <p:cNvPr id="29750" name="Line 57"/>
            <p:cNvSpPr>
              <a:spLocks noChangeShapeType="1"/>
            </p:cNvSpPr>
            <p:nvPr/>
          </p:nvSpPr>
          <p:spPr bwMode="auto">
            <a:xfrm>
              <a:off x="2105" y="2152"/>
              <a:ext cx="814" cy="0"/>
            </a:xfrm>
            <a:prstGeom prst="line">
              <a:avLst/>
            </a:prstGeom>
            <a:noFill/>
            <a:ln w="12700" cap="sq">
              <a:solidFill>
                <a:schemeClr val="tx1"/>
              </a:solidFill>
              <a:prstDash val="lgDash"/>
              <a:round/>
              <a:headEnd/>
              <a:tailEnd/>
            </a:ln>
          </p:spPr>
          <p:txBody>
            <a:bodyPr/>
            <a:lstStyle/>
            <a:p>
              <a:endParaRPr lang="it-IT"/>
            </a:p>
          </p:txBody>
        </p:sp>
        <p:sp>
          <p:nvSpPr>
            <p:cNvPr id="29751" name="Line 58"/>
            <p:cNvSpPr>
              <a:spLocks noChangeShapeType="1"/>
            </p:cNvSpPr>
            <p:nvPr/>
          </p:nvSpPr>
          <p:spPr bwMode="auto">
            <a:xfrm>
              <a:off x="2105" y="1906"/>
              <a:ext cx="0" cy="246"/>
            </a:xfrm>
            <a:prstGeom prst="line">
              <a:avLst/>
            </a:prstGeom>
            <a:noFill/>
            <a:ln w="12700" cap="sq">
              <a:solidFill>
                <a:schemeClr val="tx1"/>
              </a:solidFill>
              <a:prstDash val="lgDash"/>
              <a:round/>
              <a:headEnd/>
              <a:tailEnd/>
            </a:ln>
          </p:spPr>
          <p:txBody>
            <a:bodyPr/>
            <a:lstStyle/>
            <a:p>
              <a:endParaRPr lang="it-IT"/>
            </a:p>
          </p:txBody>
        </p:sp>
        <p:sp>
          <p:nvSpPr>
            <p:cNvPr id="29752" name="Line 59"/>
            <p:cNvSpPr>
              <a:spLocks noChangeShapeType="1"/>
            </p:cNvSpPr>
            <p:nvPr/>
          </p:nvSpPr>
          <p:spPr bwMode="auto">
            <a:xfrm>
              <a:off x="2919" y="1906"/>
              <a:ext cx="0" cy="246"/>
            </a:xfrm>
            <a:prstGeom prst="line">
              <a:avLst/>
            </a:prstGeom>
            <a:noFill/>
            <a:ln w="12700" cap="sq">
              <a:solidFill>
                <a:schemeClr val="tx1"/>
              </a:solidFill>
              <a:prstDash val="lgDash"/>
              <a:round/>
              <a:headEnd/>
              <a:tailEnd/>
            </a:ln>
          </p:spPr>
          <p:txBody>
            <a:bodyPr/>
            <a:lstStyle/>
            <a:p>
              <a:endParaRPr lang="it-IT"/>
            </a:p>
          </p:txBody>
        </p:sp>
        <p:sp>
          <p:nvSpPr>
            <p:cNvPr id="29753" name="Line 60"/>
            <p:cNvSpPr>
              <a:spLocks noChangeShapeType="1"/>
            </p:cNvSpPr>
            <p:nvPr/>
          </p:nvSpPr>
          <p:spPr bwMode="auto">
            <a:xfrm>
              <a:off x="2376" y="2151"/>
              <a:ext cx="0" cy="412"/>
            </a:xfrm>
            <a:prstGeom prst="line">
              <a:avLst/>
            </a:prstGeom>
            <a:noFill/>
            <a:ln w="9525">
              <a:solidFill>
                <a:schemeClr val="tx1"/>
              </a:solidFill>
              <a:round/>
              <a:headEnd/>
              <a:tailEnd type="triangle" w="med" len="med"/>
            </a:ln>
          </p:spPr>
          <p:txBody>
            <a:bodyPr/>
            <a:lstStyle/>
            <a:p>
              <a:endParaRPr lang="it-IT"/>
            </a:p>
          </p:txBody>
        </p:sp>
        <p:sp>
          <p:nvSpPr>
            <p:cNvPr id="29754" name="Rectangle 62"/>
            <p:cNvSpPr>
              <a:spLocks noChangeArrowheads="1"/>
            </p:cNvSpPr>
            <p:nvPr/>
          </p:nvSpPr>
          <p:spPr bwMode="auto">
            <a:xfrm>
              <a:off x="2415" y="2193"/>
              <a:ext cx="543" cy="247"/>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500" b="1"/>
                <a:t>≤ 60gg</a:t>
              </a:r>
            </a:p>
          </p:txBody>
        </p:sp>
        <p:sp>
          <p:nvSpPr>
            <p:cNvPr id="29755" name="Line 63"/>
            <p:cNvSpPr>
              <a:spLocks noChangeShapeType="1"/>
            </p:cNvSpPr>
            <p:nvPr/>
          </p:nvSpPr>
          <p:spPr bwMode="auto">
            <a:xfrm>
              <a:off x="2415" y="2193"/>
              <a:ext cx="543" cy="0"/>
            </a:xfrm>
            <a:prstGeom prst="line">
              <a:avLst/>
            </a:prstGeom>
            <a:noFill/>
            <a:ln w="12700" cap="sq">
              <a:noFill/>
              <a:prstDash val="lgDash"/>
              <a:round/>
              <a:headEnd/>
              <a:tailEnd/>
            </a:ln>
          </p:spPr>
          <p:txBody>
            <a:bodyPr/>
            <a:lstStyle/>
            <a:p>
              <a:endParaRPr lang="it-IT"/>
            </a:p>
          </p:txBody>
        </p:sp>
        <p:sp>
          <p:nvSpPr>
            <p:cNvPr id="29756" name="Line 64"/>
            <p:cNvSpPr>
              <a:spLocks noChangeShapeType="1"/>
            </p:cNvSpPr>
            <p:nvPr/>
          </p:nvSpPr>
          <p:spPr bwMode="auto">
            <a:xfrm>
              <a:off x="2415" y="2440"/>
              <a:ext cx="543" cy="0"/>
            </a:xfrm>
            <a:prstGeom prst="line">
              <a:avLst/>
            </a:prstGeom>
            <a:noFill/>
            <a:ln w="12700" cap="sq">
              <a:noFill/>
              <a:prstDash val="lgDash"/>
              <a:round/>
              <a:headEnd/>
              <a:tailEnd/>
            </a:ln>
          </p:spPr>
          <p:txBody>
            <a:bodyPr/>
            <a:lstStyle/>
            <a:p>
              <a:endParaRPr lang="it-IT"/>
            </a:p>
          </p:txBody>
        </p:sp>
        <p:sp>
          <p:nvSpPr>
            <p:cNvPr id="29757" name="Line 65"/>
            <p:cNvSpPr>
              <a:spLocks noChangeShapeType="1"/>
            </p:cNvSpPr>
            <p:nvPr/>
          </p:nvSpPr>
          <p:spPr bwMode="auto">
            <a:xfrm>
              <a:off x="2415" y="2193"/>
              <a:ext cx="0" cy="247"/>
            </a:xfrm>
            <a:prstGeom prst="line">
              <a:avLst/>
            </a:prstGeom>
            <a:noFill/>
            <a:ln w="12700" cap="sq">
              <a:noFill/>
              <a:prstDash val="lgDash"/>
              <a:round/>
              <a:headEnd/>
              <a:tailEnd/>
            </a:ln>
          </p:spPr>
          <p:txBody>
            <a:bodyPr/>
            <a:lstStyle/>
            <a:p>
              <a:endParaRPr lang="it-IT"/>
            </a:p>
          </p:txBody>
        </p:sp>
        <p:sp>
          <p:nvSpPr>
            <p:cNvPr id="29758" name="Line 66"/>
            <p:cNvSpPr>
              <a:spLocks noChangeShapeType="1"/>
            </p:cNvSpPr>
            <p:nvPr/>
          </p:nvSpPr>
          <p:spPr bwMode="auto">
            <a:xfrm>
              <a:off x="2958" y="2193"/>
              <a:ext cx="0" cy="247"/>
            </a:xfrm>
            <a:prstGeom prst="line">
              <a:avLst/>
            </a:prstGeom>
            <a:noFill/>
            <a:ln w="12700" cap="sq">
              <a:noFill/>
              <a:prstDash val="lgDash"/>
              <a:round/>
              <a:headEnd/>
              <a:tailEnd/>
            </a:ln>
          </p:spPr>
          <p:txBody>
            <a:bodyPr/>
            <a:lstStyle/>
            <a:p>
              <a:endParaRPr lang="it-IT"/>
            </a:p>
          </p:txBody>
        </p:sp>
        <p:sp>
          <p:nvSpPr>
            <p:cNvPr id="29759" name="Rectangle 68"/>
            <p:cNvSpPr>
              <a:spLocks noChangeArrowheads="1"/>
            </p:cNvSpPr>
            <p:nvPr/>
          </p:nvSpPr>
          <p:spPr bwMode="auto">
            <a:xfrm>
              <a:off x="2104" y="2564"/>
              <a:ext cx="543" cy="247"/>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700" b="1"/>
                <a:t>Esito</a:t>
              </a:r>
            </a:p>
          </p:txBody>
        </p:sp>
        <p:sp>
          <p:nvSpPr>
            <p:cNvPr id="29760" name="Line 69"/>
            <p:cNvSpPr>
              <a:spLocks noChangeShapeType="1"/>
            </p:cNvSpPr>
            <p:nvPr/>
          </p:nvSpPr>
          <p:spPr bwMode="auto">
            <a:xfrm>
              <a:off x="2104" y="2564"/>
              <a:ext cx="543" cy="0"/>
            </a:xfrm>
            <a:prstGeom prst="line">
              <a:avLst/>
            </a:prstGeom>
            <a:noFill/>
            <a:ln w="12700" cap="sq">
              <a:solidFill>
                <a:schemeClr val="tx1"/>
              </a:solidFill>
              <a:round/>
              <a:headEnd/>
              <a:tailEnd/>
            </a:ln>
          </p:spPr>
          <p:txBody>
            <a:bodyPr/>
            <a:lstStyle/>
            <a:p>
              <a:endParaRPr lang="it-IT"/>
            </a:p>
          </p:txBody>
        </p:sp>
        <p:sp>
          <p:nvSpPr>
            <p:cNvPr id="29761" name="Line 70"/>
            <p:cNvSpPr>
              <a:spLocks noChangeShapeType="1"/>
            </p:cNvSpPr>
            <p:nvPr/>
          </p:nvSpPr>
          <p:spPr bwMode="auto">
            <a:xfrm>
              <a:off x="2104" y="2811"/>
              <a:ext cx="543" cy="0"/>
            </a:xfrm>
            <a:prstGeom prst="line">
              <a:avLst/>
            </a:prstGeom>
            <a:noFill/>
            <a:ln w="12700" cap="sq">
              <a:solidFill>
                <a:schemeClr val="tx1"/>
              </a:solidFill>
              <a:round/>
              <a:headEnd/>
              <a:tailEnd/>
            </a:ln>
          </p:spPr>
          <p:txBody>
            <a:bodyPr/>
            <a:lstStyle/>
            <a:p>
              <a:endParaRPr lang="it-IT"/>
            </a:p>
          </p:txBody>
        </p:sp>
        <p:sp>
          <p:nvSpPr>
            <p:cNvPr id="29762" name="Line 71"/>
            <p:cNvSpPr>
              <a:spLocks noChangeShapeType="1"/>
            </p:cNvSpPr>
            <p:nvPr/>
          </p:nvSpPr>
          <p:spPr bwMode="auto">
            <a:xfrm>
              <a:off x="2104" y="2564"/>
              <a:ext cx="0" cy="247"/>
            </a:xfrm>
            <a:prstGeom prst="line">
              <a:avLst/>
            </a:prstGeom>
            <a:noFill/>
            <a:ln w="12700" cap="sq">
              <a:solidFill>
                <a:schemeClr val="tx1"/>
              </a:solidFill>
              <a:round/>
              <a:headEnd/>
              <a:tailEnd/>
            </a:ln>
          </p:spPr>
          <p:txBody>
            <a:bodyPr/>
            <a:lstStyle/>
            <a:p>
              <a:endParaRPr lang="it-IT"/>
            </a:p>
          </p:txBody>
        </p:sp>
        <p:sp>
          <p:nvSpPr>
            <p:cNvPr id="29763" name="Line 72"/>
            <p:cNvSpPr>
              <a:spLocks noChangeShapeType="1"/>
            </p:cNvSpPr>
            <p:nvPr/>
          </p:nvSpPr>
          <p:spPr bwMode="auto">
            <a:xfrm>
              <a:off x="2647" y="2564"/>
              <a:ext cx="0" cy="247"/>
            </a:xfrm>
            <a:prstGeom prst="line">
              <a:avLst/>
            </a:prstGeom>
            <a:noFill/>
            <a:ln w="12700" cap="sq">
              <a:solidFill>
                <a:schemeClr val="tx1"/>
              </a:solidFill>
              <a:round/>
              <a:headEnd/>
              <a:tailEnd/>
            </a:ln>
          </p:spPr>
          <p:txBody>
            <a:bodyPr/>
            <a:lstStyle/>
            <a:p>
              <a:endParaRPr lang="it-IT"/>
            </a:p>
          </p:txBody>
        </p:sp>
        <p:sp>
          <p:nvSpPr>
            <p:cNvPr id="29764" name="Rectangle 74"/>
            <p:cNvSpPr>
              <a:spLocks noChangeArrowheads="1"/>
            </p:cNvSpPr>
            <p:nvPr/>
          </p:nvSpPr>
          <p:spPr bwMode="auto">
            <a:xfrm>
              <a:off x="3851" y="1060"/>
              <a:ext cx="774" cy="411"/>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700" b="1"/>
                <a:t>S.C.I.A.</a:t>
              </a:r>
            </a:p>
          </p:txBody>
        </p:sp>
        <p:sp>
          <p:nvSpPr>
            <p:cNvPr id="29765" name="Line 75"/>
            <p:cNvSpPr>
              <a:spLocks noChangeShapeType="1"/>
            </p:cNvSpPr>
            <p:nvPr/>
          </p:nvSpPr>
          <p:spPr bwMode="auto">
            <a:xfrm>
              <a:off x="3851" y="1060"/>
              <a:ext cx="774" cy="0"/>
            </a:xfrm>
            <a:prstGeom prst="line">
              <a:avLst/>
            </a:prstGeom>
            <a:noFill/>
            <a:ln w="12700" cap="sq">
              <a:solidFill>
                <a:schemeClr val="tx1"/>
              </a:solidFill>
              <a:round/>
              <a:headEnd/>
              <a:tailEnd/>
            </a:ln>
          </p:spPr>
          <p:txBody>
            <a:bodyPr/>
            <a:lstStyle/>
            <a:p>
              <a:endParaRPr lang="it-IT"/>
            </a:p>
          </p:txBody>
        </p:sp>
        <p:sp>
          <p:nvSpPr>
            <p:cNvPr id="29766" name="Line 76"/>
            <p:cNvSpPr>
              <a:spLocks noChangeShapeType="1"/>
            </p:cNvSpPr>
            <p:nvPr/>
          </p:nvSpPr>
          <p:spPr bwMode="auto">
            <a:xfrm>
              <a:off x="3851" y="1471"/>
              <a:ext cx="774" cy="0"/>
            </a:xfrm>
            <a:prstGeom prst="line">
              <a:avLst/>
            </a:prstGeom>
            <a:noFill/>
            <a:ln w="12700" cap="sq">
              <a:solidFill>
                <a:schemeClr val="tx1"/>
              </a:solidFill>
              <a:round/>
              <a:headEnd/>
              <a:tailEnd/>
            </a:ln>
          </p:spPr>
          <p:txBody>
            <a:bodyPr/>
            <a:lstStyle/>
            <a:p>
              <a:endParaRPr lang="it-IT"/>
            </a:p>
          </p:txBody>
        </p:sp>
        <p:sp>
          <p:nvSpPr>
            <p:cNvPr id="29767" name="Line 77"/>
            <p:cNvSpPr>
              <a:spLocks noChangeShapeType="1"/>
            </p:cNvSpPr>
            <p:nvPr/>
          </p:nvSpPr>
          <p:spPr bwMode="auto">
            <a:xfrm>
              <a:off x="3851" y="1060"/>
              <a:ext cx="0" cy="411"/>
            </a:xfrm>
            <a:prstGeom prst="line">
              <a:avLst/>
            </a:prstGeom>
            <a:noFill/>
            <a:ln w="12700" cap="sq">
              <a:solidFill>
                <a:schemeClr val="tx1"/>
              </a:solidFill>
              <a:round/>
              <a:headEnd/>
              <a:tailEnd/>
            </a:ln>
          </p:spPr>
          <p:txBody>
            <a:bodyPr/>
            <a:lstStyle/>
            <a:p>
              <a:endParaRPr lang="it-IT"/>
            </a:p>
          </p:txBody>
        </p:sp>
        <p:sp>
          <p:nvSpPr>
            <p:cNvPr id="29768" name="Line 78"/>
            <p:cNvSpPr>
              <a:spLocks noChangeShapeType="1"/>
            </p:cNvSpPr>
            <p:nvPr/>
          </p:nvSpPr>
          <p:spPr bwMode="auto">
            <a:xfrm>
              <a:off x="4625" y="1060"/>
              <a:ext cx="0" cy="411"/>
            </a:xfrm>
            <a:prstGeom prst="line">
              <a:avLst/>
            </a:prstGeom>
            <a:noFill/>
            <a:ln w="12700" cap="sq">
              <a:solidFill>
                <a:schemeClr val="tx1"/>
              </a:solidFill>
              <a:round/>
              <a:headEnd/>
              <a:tailEnd/>
            </a:ln>
          </p:spPr>
          <p:txBody>
            <a:bodyPr/>
            <a:lstStyle/>
            <a:p>
              <a:endParaRPr lang="it-IT"/>
            </a:p>
          </p:txBody>
        </p:sp>
        <p:sp>
          <p:nvSpPr>
            <p:cNvPr id="29769" name="Line 79"/>
            <p:cNvSpPr>
              <a:spLocks noChangeShapeType="1"/>
            </p:cNvSpPr>
            <p:nvPr/>
          </p:nvSpPr>
          <p:spPr bwMode="auto">
            <a:xfrm>
              <a:off x="4122" y="1471"/>
              <a:ext cx="0" cy="412"/>
            </a:xfrm>
            <a:prstGeom prst="line">
              <a:avLst/>
            </a:prstGeom>
            <a:noFill/>
            <a:ln w="9525">
              <a:solidFill>
                <a:schemeClr val="tx1"/>
              </a:solidFill>
              <a:round/>
              <a:headEnd/>
              <a:tailEnd type="triangle" w="med" len="med"/>
            </a:ln>
          </p:spPr>
          <p:txBody>
            <a:bodyPr/>
            <a:lstStyle/>
            <a:p>
              <a:endParaRPr lang="it-IT"/>
            </a:p>
          </p:txBody>
        </p:sp>
        <p:sp>
          <p:nvSpPr>
            <p:cNvPr id="29770" name="Rectangle 81"/>
            <p:cNvSpPr>
              <a:spLocks noChangeArrowheads="1"/>
            </p:cNvSpPr>
            <p:nvPr/>
          </p:nvSpPr>
          <p:spPr bwMode="auto">
            <a:xfrm>
              <a:off x="4160" y="1677"/>
              <a:ext cx="543" cy="247"/>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500" b="1"/>
                <a:t>≤ 60gg</a:t>
              </a:r>
            </a:p>
          </p:txBody>
        </p:sp>
        <p:sp>
          <p:nvSpPr>
            <p:cNvPr id="29771" name="Line 82"/>
            <p:cNvSpPr>
              <a:spLocks noChangeShapeType="1"/>
            </p:cNvSpPr>
            <p:nvPr/>
          </p:nvSpPr>
          <p:spPr bwMode="auto">
            <a:xfrm>
              <a:off x="4160" y="1677"/>
              <a:ext cx="543" cy="0"/>
            </a:xfrm>
            <a:prstGeom prst="line">
              <a:avLst/>
            </a:prstGeom>
            <a:noFill/>
            <a:ln w="12700" cap="sq">
              <a:noFill/>
              <a:prstDash val="lgDash"/>
              <a:round/>
              <a:headEnd/>
              <a:tailEnd/>
            </a:ln>
          </p:spPr>
          <p:txBody>
            <a:bodyPr/>
            <a:lstStyle/>
            <a:p>
              <a:endParaRPr lang="it-IT"/>
            </a:p>
          </p:txBody>
        </p:sp>
        <p:sp>
          <p:nvSpPr>
            <p:cNvPr id="29772" name="Line 83"/>
            <p:cNvSpPr>
              <a:spLocks noChangeShapeType="1"/>
            </p:cNvSpPr>
            <p:nvPr/>
          </p:nvSpPr>
          <p:spPr bwMode="auto">
            <a:xfrm>
              <a:off x="4160" y="1924"/>
              <a:ext cx="543" cy="0"/>
            </a:xfrm>
            <a:prstGeom prst="line">
              <a:avLst/>
            </a:prstGeom>
            <a:noFill/>
            <a:ln w="12700" cap="sq">
              <a:noFill/>
              <a:prstDash val="lgDash"/>
              <a:round/>
              <a:headEnd/>
              <a:tailEnd/>
            </a:ln>
          </p:spPr>
          <p:txBody>
            <a:bodyPr/>
            <a:lstStyle/>
            <a:p>
              <a:endParaRPr lang="it-IT"/>
            </a:p>
          </p:txBody>
        </p:sp>
        <p:sp>
          <p:nvSpPr>
            <p:cNvPr id="29773" name="Line 84"/>
            <p:cNvSpPr>
              <a:spLocks noChangeShapeType="1"/>
            </p:cNvSpPr>
            <p:nvPr/>
          </p:nvSpPr>
          <p:spPr bwMode="auto">
            <a:xfrm>
              <a:off x="4160" y="1677"/>
              <a:ext cx="0" cy="247"/>
            </a:xfrm>
            <a:prstGeom prst="line">
              <a:avLst/>
            </a:prstGeom>
            <a:noFill/>
            <a:ln w="12700" cap="sq">
              <a:noFill/>
              <a:prstDash val="lgDash"/>
              <a:round/>
              <a:headEnd/>
              <a:tailEnd/>
            </a:ln>
          </p:spPr>
          <p:txBody>
            <a:bodyPr/>
            <a:lstStyle/>
            <a:p>
              <a:endParaRPr lang="it-IT"/>
            </a:p>
          </p:txBody>
        </p:sp>
        <p:sp>
          <p:nvSpPr>
            <p:cNvPr id="29774" name="Line 85"/>
            <p:cNvSpPr>
              <a:spLocks noChangeShapeType="1"/>
            </p:cNvSpPr>
            <p:nvPr/>
          </p:nvSpPr>
          <p:spPr bwMode="auto">
            <a:xfrm>
              <a:off x="4703" y="1677"/>
              <a:ext cx="0" cy="247"/>
            </a:xfrm>
            <a:prstGeom prst="line">
              <a:avLst/>
            </a:prstGeom>
            <a:noFill/>
            <a:ln w="12700" cap="sq">
              <a:noFill/>
              <a:prstDash val="lgDash"/>
              <a:round/>
              <a:headEnd/>
              <a:tailEnd/>
            </a:ln>
          </p:spPr>
          <p:txBody>
            <a:bodyPr/>
            <a:lstStyle/>
            <a:p>
              <a:endParaRPr lang="it-IT"/>
            </a:p>
          </p:txBody>
        </p:sp>
        <p:sp>
          <p:nvSpPr>
            <p:cNvPr id="29775" name="Rectangle 87"/>
            <p:cNvSpPr>
              <a:spLocks noChangeArrowheads="1"/>
            </p:cNvSpPr>
            <p:nvPr/>
          </p:nvSpPr>
          <p:spPr bwMode="auto">
            <a:xfrm>
              <a:off x="3851" y="1906"/>
              <a:ext cx="814" cy="246"/>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700" b="1"/>
                <a:t>Controllo</a:t>
              </a:r>
            </a:p>
          </p:txBody>
        </p:sp>
        <p:sp>
          <p:nvSpPr>
            <p:cNvPr id="29776" name="Line 88"/>
            <p:cNvSpPr>
              <a:spLocks noChangeShapeType="1"/>
            </p:cNvSpPr>
            <p:nvPr/>
          </p:nvSpPr>
          <p:spPr bwMode="auto">
            <a:xfrm>
              <a:off x="3851" y="1906"/>
              <a:ext cx="814" cy="0"/>
            </a:xfrm>
            <a:prstGeom prst="line">
              <a:avLst/>
            </a:prstGeom>
            <a:noFill/>
            <a:ln w="12700" cap="sq">
              <a:solidFill>
                <a:schemeClr val="tx1"/>
              </a:solidFill>
              <a:round/>
              <a:headEnd/>
              <a:tailEnd/>
            </a:ln>
          </p:spPr>
          <p:txBody>
            <a:bodyPr/>
            <a:lstStyle/>
            <a:p>
              <a:endParaRPr lang="it-IT"/>
            </a:p>
          </p:txBody>
        </p:sp>
        <p:sp>
          <p:nvSpPr>
            <p:cNvPr id="29777" name="Line 89"/>
            <p:cNvSpPr>
              <a:spLocks noChangeShapeType="1"/>
            </p:cNvSpPr>
            <p:nvPr/>
          </p:nvSpPr>
          <p:spPr bwMode="auto">
            <a:xfrm>
              <a:off x="3851" y="2152"/>
              <a:ext cx="814" cy="0"/>
            </a:xfrm>
            <a:prstGeom prst="line">
              <a:avLst/>
            </a:prstGeom>
            <a:noFill/>
            <a:ln w="12700" cap="sq">
              <a:solidFill>
                <a:schemeClr val="tx1"/>
              </a:solidFill>
              <a:round/>
              <a:headEnd/>
              <a:tailEnd/>
            </a:ln>
          </p:spPr>
          <p:txBody>
            <a:bodyPr/>
            <a:lstStyle/>
            <a:p>
              <a:endParaRPr lang="it-IT"/>
            </a:p>
          </p:txBody>
        </p:sp>
        <p:sp>
          <p:nvSpPr>
            <p:cNvPr id="29778" name="Line 90"/>
            <p:cNvSpPr>
              <a:spLocks noChangeShapeType="1"/>
            </p:cNvSpPr>
            <p:nvPr/>
          </p:nvSpPr>
          <p:spPr bwMode="auto">
            <a:xfrm>
              <a:off x="3851" y="1906"/>
              <a:ext cx="0" cy="246"/>
            </a:xfrm>
            <a:prstGeom prst="line">
              <a:avLst/>
            </a:prstGeom>
            <a:noFill/>
            <a:ln w="12700" cap="sq">
              <a:solidFill>
                <a:schemeClr val="tx1"/>
              </a:solidFill>
              <a:round/>
              <a:headEnd/>
              <a:tailEnd/>
            </a:ln>
          </p:spPr>
          <p:txBody>
            <a:bodyPr/>
            <a:lstStyle/>
            <a:p>
              <a:endParaRPr lang="it-IT"/>
            </a:p>
          </p:txBody>
        </p:sp>
        <p:sp>
          <p:nvSpPr>
            <p:cNvPr id="29779" name="Line 91"/>
            <p:cNvSpPr>
              <a:spLocks noChangeShapeType="1"/>
            </p:cNvSpPr>
            <p:nvPr/>
          </p:nvSpPr>
          <p:spPr bwMode="auto">
            <a:xfrm>
              <a:off x="4665" y="1906"/>
              <a:ext cx="0" cy="246"/>
            </a:xfrm>
            <a:prstGeom prst="line">
              <a:avLst/>
            </a:prstGeom>
            <a:noFill/>
            <a:ln w="12700" cap="sq">
              <a:solidFill>
                <a:schemeClr val="tx1"/>
              </a:solidFill>
              <a:round/>
              <a:headEnd/>
              <a:tailEnd/>
            </a:ln>
          </p:spPr>
          <p:txBody>
            <a:bodyPr/>
            <a:lstStyle/>
            <a:p>
              <a:endParaRPr lang="it-IT"/>
            </a:p>
          </p:txBody>
        </p:sp>
        <p:sp>
          <p:nvSpPr>
            <p:cNvPr id="29780" name="Line 92"/>
            <p:cNvSpPr>
              <a:spLocks noChangeShapeType="1"/>
            </p:cNvSpPr>
            <p:nvPr/>
          </p:nvSpPr>
          <p:spPr bwMode="auto">
            <a:xfrm>
              <a:off x="3928" y="2151"/>
              <a:ext cx="0" cy="334"/>
            </a:xfrm>
            <a:prstGeom prst="line">
              <a:avLst/>
            </a:prstGeom>
            <a:noFill/>
            <a:ln w="9525">
              <a:solidFill>
                <a:schemeClr val="tx1"/>
              </a:solidFill>
              <a:round/>
              <a:headEnd/>
              <a:tailEnd type="triangle" w="med" len="med"/>
            </a:ln>
          </p:spPr>
          <p:txBody>
            <a:bodyPr/>
            <a:lstStyle/>
            <a:p>
              <a:endParaRPr lang="it-IT"/>
            </a:p>
          </p:txBody>
        </p:sp>
        <p:sp>
          <p:nvSpPr>
            <p:cNvPr id="29781" name="Rectangle 94"/>
            <p:cNvSpPr>
              <a:spLocks noChangeArrowheads="1"/>
            </p:cNvSpPr>
            <p:nvPr/>
          </p:nvSpPr>
          <p:spPr bwMode="auto">
            <a:xfrm>
              <a:off x="4432" y="2197"/>
              <a:ext cx="543" cy="246"/>
            </a:xfrm>
            <a:prstGeom prst="rect">
              <a:avLst/>
            </a:prstGeom>
            <a:solidFill>
              <a:schemeClr val="bg1"/>
            </a:solidFill>
            <a:ln w="9525">
              <a:noFill/>
              <a:miter lim="800000"/>
              <a:headEnd/>
              <a:tailEnd/>
            </a:ln>
          </p:spPr>
          <p:txBody>
            <a:bodyPr lIns="80147" tIns="40074" rIns="80147" bIns="40074" anchor="ctr"/>
            <a:lstStyle/>
            <a:p>
              <a:pPr algn="ctr" eaLnBrk="0" hangingPunct="0">
                <a:spcBef>
                  <a:spcPct val="20000"/>
                </a:spcBef>
              </a:pPr>
              <a:r>
                <a:rPr lang="it-IT" sz="1500" b="1"/>
                <a:t>≤ 45gg</a:t>
              </a:r>
            </a:p>
          </p:txBody>
        </p:sp>
        <p:sp>
          <p:nvSpPr>
            <p:cNvPr id="29782" name="Line 95"/>
            <p:cNvSpPr>
              <a:spLocks noChangeShapeType="1"/>
            </p:cNvSpPr>
            <p:nvPr/>
          </p:nvSpPr>
          <p:spPr bwMode="auto">
            <a:xfrm>
              <a:off x="4432" y="2197"/>
              <a:ext cx="543" cy="0"/>
            </a:xfrm>
            <a:prstGeom prst="line">
              <a:avLst/>
            </a:prstGeom>
            <a:noFill/>
            <a:ln w="12700" cap="sq">
              <a:noFill/>
              <a:prstDash val="lgDash"/>
              <a:round/>
              <a:headEnd/>
              <a:tailEnd/>
            </a:ln>
          </p:spPr>
          <p:txBody>
            <a:bodyPr/>
            <a:lstStyle/>
            <a:p>
              <a:endParaRPr lang="it-IT"/>
            </a:p>
          </p:txBody>
        </p:sp>
        <p:sp>
          <p:nvSpPr>
            <p:cNvPr id="29783" name="Line 96"/>
            <p:cNvSpPr>
              <a:spLocks noChangeShapeType="1"/>
            </p:cNvSpPr>
            <p:nvPr/>
          </p:nvSpPr>
          <p:spPr bwMode="auto">
            <a:xfrm>
              <a:off x="4432" y="2443"/>
              <a:ext cx="543" cy="0"/>
            </a:xfrm>
            <a:prstGeom prst="line">
              <a:avLst/>
            </a:prstGeom>
            <a:noFill/>
            <a:ln w="12700" cap="sq">
              <a:noFill/>
              <a:prstDash val="lgDash"/>
              <a:round/>
              <a:headEnd/>
              <a:tailEnd/>
            </a:ln>
          </p:spPr>
          <p:txBody>
            <a:bodyPr/>
            <a:lstStyle/>
            <a:p>
              <a:endParaRPr lang="it-IT"/>
            </a:p>
          </p:txBody>
        </p:sp>
        <p:sp>
          <p:nvSpPr>
            <p:cNvPr id="29784" name="Line 97"/>
            <p:cNvSpPr>
              <a:spLocks noChangeShapeType="1"/>
            </p:cNvSpPr>
            <p:nvPr/>
          </p:nvSpPr>
          <p:spPr bwMode="auto">
            <a:xfrm>
              <a:off x="4432" y="2197"/>
              <a:ext cx="0" cy="246"/>
            </a:xfrm>
            <a:prstGeom prst="line">
              <a:avLst/>
            </a:prstGeom>
            <a:noFill/>
            <a:ln w="12700" cap="sq">
              <a:noFill/>
              <a:prstDash val="lgDash"/>
              <a:round/>
              <a:headEnd/>
              <a:tailEnd/>
            </a:ln>
          </p:spPr>
          <p:txBody>
            <a:bodyPr/>
            <a:lstStyle/>
            <a:p>
              <a:endParaRPr lang="it-IT"/>
            </a:p>
          </p:txBody>
        </p:sp>
        <p:sp>
          <p:nvSpPr>
            <p:cNvPr id="29785" name="Line 98"/>
            <p:cNvSpPr>
              <a:spLocks noChangeShapeType="1"/>
            </p:cNvSpPr>
            <p:nvPr/>
          </p:nvSpPr>
          <p:spPr bwMode="auto">
            <a:xfrm>
              <a:off x="4975" y="2197"/>
              <a:ext cx="0" cy="246"/>
            </a:xfrm>
            <a:prstGeom prst="line">
              <a:avLst/>
            </a:prstGeom>
            <a:noFill/>
            <a:ln w="12700" cap="sq">
              <a:noFill/>
              <a:prstDash val="lgDash"/>
              <a:round/>
              <a:headEnd/>
              <a:tailEnd/>
            </a:ln>
          </p:spPr>
          <p:txBody>
            <a:bodyPr/>
            <a:lstStyle/>
            <a:p>
              <a:endParaRPr lang="it-IT"/>
            </a:p>
          </p:txBody>
        </p:sp>
        <p:sp>
          <p:nvSpPr>
            <p:cNvPr id="29786" name="Rectangle 100"/>
            <p:cNvSpPr>
              <a:spLocks noChangeArrowheads="1"/>
            </p:cNvSpPr>
            <p:nvPr/>
          </p:nvSpPr>
          <p:spPr bwMode="auto">
            <a:xfrm>
              <a:off x="3850" y="2498"/>
              <a:ext cx="466" cy="290"/>
            </a:xfrm>
            <a:prstGeom prst="rect">
              <a:avLst/>
            </a:prstGeom>
            <a:noFill/>
            <a:ln w="9525">
              <a:noFill/>
              <a:miter lim="800000"/>
              <a:headEnd/>
              <a:tailEnd/>
            </a:ln>
          </p:spPr>
          <p:txBody>
            <a:bodyPr lIns="80147" tIns="40074" rIns="80147" bIns="40074" anchor="ctr"/>
            <a:lstStyle/>
            <a:p>
              <a:pPr algn="ctr" eaLnBrk="0" hangingPunct="0">
                <a:lnSpc>
                  <a:spcPct val="75000"/>
                </a:lnSpc>
                <a:spcBef>
                  <a:spcPct val="20000"/>
                </a:spcBef>
              </a:pPr>
              <a:r>
                <a:rPr lang="it-IT" sz="1300" b="1"/>
                <a:t>OK o</a:t>
              </a:r>
            </a:p>
            <a:p>
              <a:pPr algn="ctr" eaLnBrk="0" hangingPunct="0">
                <a:lnSpc>
                  <a:spcPct val="75000"/>
                </a:lnSpc>
                <a:spcBef>
                  <a:spcPct val="20000"/>
                </a:spcBef>
              </a:pPr>
              <a:r>
                <a:rPr lang="it-IT" sz="1300" b="1"/>
                <a:t>Divieto</a:t>
              </a:r>
            </a:p>
          </p:txBody>
        </p:sp>
        <p:sp>
          <p:nvSpPr>
            <p:cNvPr id="29787" name="Line 101"/>
            <p:cNvSpPr>
              <a:spLocks noChangeShapeType="1"/>
            </p:cNvSpPr>
            <p:nvPr/>
          </p:nvSpPr>
          <p:spPr bwMode="auto">
            <a:xfrm>
              <a:off x="3850" y="2498"/>
              <a:ext cx="466" cy="0"/>
            </a:xfrm>
            <a:prstGeom prst="line">
              <a:avLst/>
            </a:prstGeom>
            <a:noFill/>
            <a:ln w="12700" cap="sq">
              <a:solidFill>
                <a:schemeClr val="tx1"/>
              </a:solidFill>
              <a:round/>
              <a:headEnd/>
              <a:tailEnd/>
            </a:ln>
          </p:spPr>
          <p:txBody>
            <a:bodyPr/>
            <a:lstStyle/>
            <a:p>
              <a:endParaRPr lang="it-IT"/>
            </a:p>
          </p:txBody>
        </p:sp>
        <p:sp>
          <p:nvSpPr>
            <p:cNvPr id="29788" name="Line 102"/>
            <p:cNvSpPr>
              <a:spLocks noChangeShapeType="1"/>
            </p:cNvSpPr>
            <p:nvPr/>
          </p:nvSpPr>
          <p:spPr bwMode="auto">
            <a:xfrm>
              <a:off x="3850" y="2788"/>
              <a:ext cx="466" cy="0"/>
            </a:xfrm>
            <a:prstGeom prst="line">
              <a:avLst/>
            </a:prstGeom>
            <a:noFill/>
            <a:ln w="12700" cap="sq">
              <a:solidFill>
                <a:schemeClr val="tx1"/>
              </a:solidFill>
              <a:round/>
              <a:headEnd/>
              <a:tailEnd/>
            </a:ln>
          </p:spPr>
          <p:txBody>
            <a:bodyPr/>
            <a:lstStyle/>
            <a:p>
              <a:endParaRPr lang="it-IT"/>
            </a:p>
          </p:txBody>
        </p:sp>
        <p:sp>
          <p:nvSpPr>
            <p:cNvPr id="29789" name="Line 103"/>
            <p:cNvSpPr>
              <a:spLocks noChangeShapeType="1"/>
            </p:cNvSpPr>
            <p:nvPr/>
          </p:nvSpPr>
          <p:spPr bwMode="auto">
            <a:xfrm>
              <a:off x="3850" y="2498"/>
              <a:ext cx="0" cy="290"/>
            </a:xfrm>
            <a:prstGeom prst="line">
              <a:avLst/>
            </a:prstGeom>
            <a:noFill/>
            <a:ln w="12700" cap="sq">
              <a:solidFill>
                <a:schemeClr val="tx1"/>
              </a:solidFill>
              <a:round/>
              <a:headEnd/>
              <a:tailEnd/>
            </a:ln>
          </p:spPr>
          <p:txBody>
            <a:bodyPr/>
            <a:lstStyle/>
            <a:p>
              <a:endParaRPr lang="it-IT"/>
            </a:p>
          </p:txBody>
        </p:sp>
        <p:sp>
          <p:nvSpPr>
            <p:cNvPr id="29790" name="Line 104"/>
            <p:cNvSpPr>
              <a:spLocks noChangeShapeType="1"/>
            </p:cNvSpPr>
            <p:nvPr/>
          </p:nvSpPr>
          <p:spPr bwMode="auto">
            <a:xfrm>
              <a:off x="4316" y="2498"/>
              <a:ext cx="0" cy="290"/>
            </a:xfrm>
            <a:prstGeom prst="line">
              <a:avLst/>
            </a:prstGeom>
            <a:noFill/>
            <a:ln w="12700" cap="sq">
              <a:solidFill>
                <a:schemeClr val="tx1"/>
              </a:solidFill>
              <a:round/>
              <a:headEnd/>
              <a:tailEnd/>
            </a:ln>
          </p:spPr>
          <p:txBody>
            <a:bodyPr/>
            <a:lstStyle/>
            <a:p>
              <a:endParaRPr lang="it-IT"/>
            </a:p>
          </p:txBody>
        </p:sp>
        <p:sp>
          <p:nvSpPr>
            <p:cNvPr id="29791" name="Rectangle 106"/>
            <p:cNvSpPr>
              <a:spLocks noChangeArrowheads="1"/>
            </p:cNvSpPr>
            <p:nvPr/>
          </p:nvSpPr>
          <p:spPr bwMode="auto">
            <a:xfrm>
              <a:off x="4742" y="1060"/>
              <a:ext cx="776" cy="435"/>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700" b="1"/>
                <a:t>Rinnovo</a:t>
              </a:r>
            </a:p>
            <a:p>
              <a:pPr algn="ctr" eaLnBrk="0" hangingPunct="0">
                <a:spcBef>
                  <a:spcPct val="20000"/>
                </a:spcBef>
              </a:pPr>
              <a:r>
                <a:rPr lang="it-IT" sz="1700" b="1"/>
                <a:t>(5/10 aa)</a:t>
              </a:r>
            </a:p>
          </p:txBody>
        </p:sp>
        <p:sp>
          <p:nvSpPr>
            <p:cNvPr id="29792" name="Line 107"/>
            <p:cNvSpPr>
              <a:spLocks noChangeShapeType="1"/>
            </p:cNvSpPr>
            <p:nvPr/>
          </p:nvSpPr>
          <p:spPr bwMode="auto">
            <a:xfrm>
              <a:off x="4742" y="1060"/>
              <a:ext cx="776" cy="0"/>
            </a:xfrm>
            <a:prstGeom prst="line">
              <a:avLst/>
            </a:prstGeom>
            <a:noFill/>
            <a:ln w="12700" cap="sq">
              <a:solidFill>
                <a:schemeClr val="tx1"/>
              </a:solidFill>
              <a:round/>
              <a:headEnd/>
              <a:tailEnd/>
            </a:ln>
          </p:spPr>
          <p:txBody>
            <a:bodyPr/>
            <a:lstStyle/>
            <a:p>
              <a:endParaRPr lang="it-IT"/>
            </a:p>
          </p:txBody>
        </p:sp>
        <p:sp>
          <p:nvSpPr>
            <p:cNvPr id="29793" name="Line 108"/>
            <p:cNvSpPr>
              <a:spLocks noChangeShapeType="1"/>
            </p:cNvSpPr>
            <p:nvPr/>
          </p:nvSpPr>
          <p:spPr bwMode="auto">
            <a:xfrm>
              <a:off x="4742" y="1495"/>
              <a:ext cx="776" cy="0"/>
            </a:xfrm>
            <a:prstGeom prst="line">
              <a:avLst/>
            </a:prstGeom>
            <a:noFill/>
            <a:ln w="12700" cap="sq">
              <a:solidFill>
                <a:schemeClr val="tx1"/>
              </a:solidFill>
              <a:round/>
              <a:headEnd/>
              <a:tailEnd/>
            </a:ln>
          </p:spPr>
          <p:txBody>
            <a:bodyPr/>
            <a:lstStyle/>
            <a:p>
              <a:endParaRPr lang="it-IT"/>
            </a:p>
          </p:txBody>
        </p:sp>
        <p:sp>
          <p:nvSpPr>
            <p:cNvPr id="29794" name="Line 109"/>
            <p:cNvSpPr>
              <a:spLocks noChangeShapeType="1"/>
            </p:cNvSpPr>
            <p:nvPr/>
          </p:nvSpPr>
          <p:spPr bwMode="auto">
            <a:xfrm>
              <a:off x="4742" y="1060"/>
              <a:ext cx="0" cy="435"/>
            </a:xfrm>
            <a:prstGeom prst="line">
              <a:avLst/>
            </a:prstGeom>
            <a:noFill/>
            <a:ln w="12700" cap="sq">
              <a:solidFill>
                <a:schemeClr val="tx1"/>
              </a:solidFill>
              <a:round/>
              <a:headEnd/>
              <a:tailEnd/>
            </a:ln>
          </p:spPr>
          <p:txBody>
            <a:bodyPr/>
            <a:lstStyle/>
            <a:p>
              <a:endParaRPr lang="it-IT"/>
            </a:p>
          </p:txBody>
        </p:sp>
        <p:sp>
          <p:nvSpPr>
            <p:cNvPr id="29795" name="Line 110"/>
            <p:cNvSpPr>
              <a:spLocks noChangeShapeType="1"/>
            </p:cNvSpPr>
            <p:nvPr/>
          </p:nvSpPr>
          <p:spPr bwMode="auto">
            <a:xfrm>
              <a:off x="5518" y="1060"/>
              <a:ext cx="0" cy="435"/>
            </a:xfrm>
            <a:prstGeom prst="line">
              <a:avLst/>
            </a:prstGeom>
            <a:noFill/>
            <a:ln w="12700" cap="sq">
              <a:solidFill>
                <a:schemeClr val="tx1"/>
              </a:solidFill>
              <a:round/>
              <a:headEnd/>
              <a:tailEnd/>
            </a:ln>
          </p:spPr>
          <p:txBody>
            <a:bodyPr/>
            <a:lstStyle/>
            <a:p>
              <a:endParaRPr lang="it-IT"/>
            </a:p>
          </p:txBody>
        </p:sp>
        <p:sp>
          <p:nvSpPr>
            <p:cNvPr id="29796" name="Rectangle 112"/>
            <p:cNvSpPr>
              <a:spLocks noChangeArrowheads="1"/>
            </p:cNvSpPr>
            <p:nvPr/>
          </p:nvSpPr>
          <p:spPr bwMode="auto">
            <a:xfrm>
              <a:off x="2996" y="1060"/>
              <a:ext cx="776" cy="400"/>
            </a:xfrm>
            <a:prstGeom prst="rect">
              <a:avLst/>
            </a:prstGeom>
            <a:solidFill>
              <a:schemeClr val="bg1"/>
            </a:solidFill>
            <a:ln w="9525">
              <a:noFill/>
              <a:miter lim="800000"/>
              <a:headEnd/>
              <a:tailEnd/>
            </a:ln>
          </p:spPr>
          <p:txBody>
            <a:bodyPr lIns="80147" tIns="40074" rIns="80147" bIns="40074" anchor="ctr"/>
            <a:lstStyle/>
            <a:p>
              <a:pPr algn="ctr" eaLnBrk="0" hangingPunct="0">
                <a:spcBef>
                  <a:spcPct val="20000"/>
                </a:spcBef>
              </a:pPr>
              <a:r>
                <a:rPr lang="it-IT" sz="1700" b="1"/>
                <a:t>Verifica in corso</a:t>
              </a:r>
            </a:p>
          </p:txBody>
        </p:sp>
        <p:sp>
          <p:nvSpPr>
            <p:cNvPr id="29797" name="Line 113"/>
            <p:cNvSpPr>
              <a:spLocks noChangeShapeType="1"/>
            </p:cNvSpPr>
            <p:nvPr/>
          </p:nvSpPr>
          <p:spPr bwMode="auto">
            <a:xfrm>
              <a:off x="2996" y="1060"/>
              <a:ext cx="776" cy="0"/>
            </a:xfrm>
            <a:prstGeom prst="line">
              <a:avLst/>
            </a:prstGeom>
            <a:noFill/>
            <a:ln w="12700" cap="sq">
              <a:solidFill>
                <a:schemeClr val="tx1"/>
              </a:solidFill>
              <a:prstDash val="lgDash"/>
              <a:round/>
              <a:headEnd/>
              <a:tailEnd/>
            </a:ln>
          </p:spPr>
          <p:txBody>
            <a:bodyPr/>
            <a:lstStyle/>
            <a:p>
              <a:endParaRPr lang="it-IT"/>
            </a:p>
          </p:txBody>
        </p:sp>
        <p:sp>
          <p:nvSpPr>
            <p:cNvPr id="29798" name="Line 114"/>
            <p:cNvSpPr>
              <a:spLocks noChangeShapeType="1"/>
            </p:cNvSpPr>
            <p:nvPr/>
          </p:nvSpPr>
          <p:spPr bwMode="auto">
            <a:xfrm>
              <a:off x="2996" y="1460"/>
              <a:ext cx="776" cy="0"/>
            </a:xfrm>
            <a:prstGeom prst="line">
              <a:avLst/>
            </a:prstGeom>
            <a:noFill/>
            <a:ln w="12700" cap="sq">
              <a:solidFill>
                <a:schemeClr val="tx1"/>
              </a:solidFill>
              <a:prstDash val="lgDash"/>
              <a:round/>
              <a:headEnd/>
              <a:tailEnd/>
            </a:ln>
          </p:spPr>
          <p:txBody>
            <a:bodyPr/>
            <a:lstStyle/>
            <a:p>
              <a:endParaRPr lang="it-IT"/>
            </a:p>
          </p:txBody>
        </p:sp>
        <p:sp>
          <p:nvSpPr>
            <p:cNvPr id="29799" name="Line 115"/>
            <p:cNvSpPr>
              <a:spLocks noChangeShapeType="1"/>
            </p:cNvSpPr>
            <p:nvPr/>
          </p:nvSpPr>
          <p:spPr bwMode="auto">
            <a:xfrm>
              <a:off x="2996" y="1060"/>
              <a:ext cx="0" cy="400"/>
            </a:xfrm>
            <a:prstGeom prst="line">
              <a:avLst/>
            </a:prstGeom>
            <a:noFill/>
            <a:ln w="12700" cap="sq">
              <a:solidFill>
                <a:schemeClr val="tx1"/>
              </a:solidFill>
              <a:prstDash val="lgDash"/>
              <a:round/>
              <a:headEnd/>
              <a:tailEnd/>
            </a:ln>
          </p:spPr>
          <p:txBody>
            <a:bodyPr/>
            <a:lstStyle/>
            <a:p>
              <a:endParaRPr lang="it-IT"/>
            </a:p>
          </p:txBody>
        </p:sp>
        <p:sp>
          <p:nvSpPr>
            <p:cNvPr id="29800" name="Line 116"/>
            <p:cNvSpPr>
              <a:spLocks noChangeShapeType="1"/>
            </p:cNvSpPr>
            <p:nvPr/>
          </p:nvSpPr>
          <p:spPr bwMode="auto">
            <a:xfrm>
              <a:off x="3772" y="1060"/>
              <a:ext cx="0" cy="400"/>
            </a:xfrm>
            <a:prstGeom prst="line">
              <a:avLst/>
            </a:prstGeom>
            <a:noFill/>
            <a:ln w="12700" cap="sq">
              <a:solidFill>
                <a:schemeClr val="tx1"/>
              </a:solidFill>
              <a:prstDash val="lgDash"/>
              <a:round/>
              <a:headEnd/>
              <a:tailEnd/>
            </a:ln>
          </p:spPr>
          <p:txBody>
            <a:bodyPr/>
            <a:lstStyle/>
            <a:p>
              <a:endParaRPr lang="it-IT"/>
            </a:p>
          </p:txBody>
        </p:sp>
        <p:sp>
          <p:nvSpPr>
            <p:cNvPr id="29801" name="Line 117"/>
            <p:cNvSpPr>
              <a:spLocks noChangeShapeType="1"/>
            </p:cNvSpPr>
            <p:nvPr/>
          </p:nvSpPr>
          <p:spPr bwMode="auto">
            <a:xfrm>
              <a:off x="3307" y="1471"/>
              <a:ext cx="0" cy="412"/>
            </a:xfrm>
            <a:prstGeom prst="line">
              <a:avLst/>
            </a:prstGeom>
            <a:noFill/>
            <a:ln w="9525">
              <a:solidFill>
                <a:schemeClr val="tx1"/>
              </a:solidFill>
              <a:round/>
              <a:headEnd/>
              <a:tailEnd type="triangle" w="med" len="med"/>
            </a:ln>
          </p:spPr>
          <p:txBody>
            <a:bodyPr/>
            <a:lstStyle/>
            <a:p>
              <a:endParaRPr lang="it-IT"/>
            </a:p>
          </p:txBody>
        </p:sp>
        <p:sp>
          <p:nvSpPr>
            <p:cNvPr id="29802" name="Rectangle 119"/>
            <p:cNvSpPr>
              <a:spLocks noChangeArrowheads="1"/>
            </p:cNvSpPr>
            <p:nvPr/>
          </p:nvSpPr>
          <p:spPr bwMode="auto">
            <a:xfrm>
              <a:off x="3308" y="1677"/>
              <a:ext cx="543" cy="247"/>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500" b="1"/>
                <a:t>≤ 30gg</a:t>
              </a:r>
            </a:p>
          </p:txBody>
        </p:sp>
        <p:sp>
          <p:nvSpPr>
            <p:cNvPr id="29803" name="Line 120"/>
            <p:cNvSpPr>
              <a:spLocks noChangeShapeType="1"/>
            </p:cNvSpPr>
            <p:nvPr/>
          </p:nvSpPr>
          <p:spPr bwMode="auto">
            <a:xfrm>
              <a:off x="3308" y="1677"/>
              <a:ext cx="543" cy="0"/>
            </a:xfrm>
            <a:prstGeom prst="line">
              <a:avLst/>
            </a:prstGeom>
            <a:noFill/>
            <a:ln w="12700" cap="sq">
              <a:noFill/>
              <a:prstDash val="lgDash"/>
              <a:round/>
              <a:headEnd/>
              <a:tailEnd/>
            </a:ln>
          </p:spPr>
          <p:txBody>
            <a:bodyPr/>
            <a:lstStyle/>
            <a:p>
              <a:endParaRPr lang="it-IT"/>
            </a:p>
          </p:txBody>
        </p:sp>
        <p:sp>
          <p:nvSpPr>
            <p:cNvPr id="29804" name="Line 121"/>
            <p:cNvSpPr>
              <a:spLocks noChangeShapeType="1"/>
            </p:cNvSpPr>
            <p:nvPr/>
          </p:nvSpPr>
          <p:spPr bwMode="auto">
            <a:xfrm>
              <a:off x="3308" y="1924"/>
              <a:ext cx="543" cy="0"/>
            </a:xfrm>
            <a:prstGeom prst="line">
              <a:avLst/>
            </a:prstGeom>
            <a:noFill/>
            <a:ln w="12700" cap="sq">
              <a:noFill/>
              <a:prstDash val="lgDash"/>
              <a:round/>
              <a:headEnd/>
              <a:tailEnd/>
            </a:ln>
          </p:spPr>
          <p:txBody>
            <a:bodyPr/>
            <a:lstStyle/>
            <a:p>
              <a:endParaRPr lang="it-IT"/>
            </a:p>
          </p:txBody>
        </p:sp>
        <p:sp>
          <p:nvSpPr>
            <p:cNvPr id="29805" name="Line 122"/>
            <p:cNvSpPr>
              <a:spLocks noChangeShapeType="1"/>
            </p:cNvSpPr>
            <p:nvPr/>
          </p:nvSpPr>
          <p:spPr bwMode="auto">
            <a:xfrm>
              <a:off x="3308" y="1677"/>
              <a:ext cx="0" cy="247"/>
            </a:xfrm>
            <a:prstGeom prst="line">
              <a:avLst/>
            </a:prstGeom>
            <a:noFill/>
            <a:ln w="12700" cap="sq">
              <a:noFill/>
              <a:prstDash val="lgDash"/>
              <a:round/>
              <a:headEnd/>
              <a:tailEnd/>
            </a:ln>
          </p:spPr>
          <p:txBody>
            <a:bodyPr/>
            <a:lstStyle/>
            <a:p>
              <a:endParaRPr lang="it-IT"/>
            </a:p>
          </p:txBody>
        </p:sp>
        <p:sp>
          <p:nvSpPr>
            <p:cNvPr id="29806" name="Line 123"/>
            <p:cNvSpPr>
              <a:spLocks noChangeShapeType="1"/>
            </p:cNvSpPr>
            <p:nvPr/>
          </p:nvSpPr>
          <p:spPr bwMode="auto">
            <a:xfrm>
              <a:off x="3851" y="1677"/>
              <a:ext cx="0" cy="247"/>
            </a:xfrm>
            <a:prstGeom prst="line">
              <a:avLst/>
            </a:prstGeom>
            <a:noFill/>
            <a:ln w="12700" cap="sq">
              <a:noFill/>
              <a:prstDash val="lgDash"/>
              <a:round/>
              <a:headEnd/>
              <a:tailEnd/>
            </a:ln>
          </p:spPr>
          <p:txBody>
            <a:bodyPr/>
            <a:lstStyle/>
            <a:p>
              <a:endParaRPr lang="it-IT"/>
            </a:p>
          </p:txBody>
        </p:sp>
        <p:sp>
          <p:nvSpPr>
            <p:cNvPr id="29807" name="Rectangle 125"/>
            <p:cNvSpPr>
              <a:spLocks noChangeArrowheads="1"/>
            </p:cNvSpPr>
            <p:nvPr/>
          </p:nvSpPr>
          <p:spPr bwMode="auto">
            <a:xfrm>
              <a:off x="2996" y="1906"/>
              <a:ext cx="777" cy="246"/>
            </a:xfrm>
            <a:prstGeom prst="rect">
              <a:avLst/>
            </a:prstGeom>
            <a:solidFill>
              <a:schemeClr val="bg1"/>
            </a:solidFill>
            <a:ln w="9525">
              <a:noFill/>
              <a:miter lim="800000"/>
              <a:headEnd/>
              <a:tailEnd/>
            </a:ln>
          </p:spPr>
          <p:txBody>
            <a:bodyPr lIns="80147" tIns="40074" rIns="80147" bIns="40074" anchor="ctr"/>
            <a:lstStyle/>
            <a:p>
              <a:pPr algn="ctr" eaLnBrk="0" hangingPunct="0">
                <a:spcBef>
                  <a:spcPct val="20000"/>
                </a:spcBef>
              </a:pPr>
              <a:r>
                <a:rPr lang="it-IT" sz="1700" b="1"/>
                <a:t>Esito</a:t>
              </a:r>
            </a:p>
          </p:txBody>
        </p:sp>
        <p:sp>
          <p:nvSpPr>
            <p:cNvPr id="29808" name="Line 126"/>
            <p:cNvSpPr>
              <a:spLocks noChangeShapeType="1"/>
            </p:cNvSpPr>
            <p:nvPr/>
          </p:nvSpPr>
          <p:spPr bwMode="auto">
            <a:xfrm>
              <a:off x="2996" y="1906"/>
              <a:ext cx="777" cy="0"/>
            </a:xfrm>
            <a:prstGeom prst="line">
              <a:avLst/>
            </a:prstGeom>
            <a:noFill/>
            <a:ln w="12700" cap="sq">
              <a:solidFill>
                <a:schemeClr val="tx1"/>
              </a:solidFill>
              <a:round/>
              <a:headEnd/>
              <a:tailEnd/>
            </a:ln>
          </p:spPr>
          <p:txBody>
            <a:bodyPr/>
            <a:lstStyle/>
            <a:p>
              <a:endParaRPr lang="it-IT"/>
            </a:p>
          </p:txBody>
        </p:sp>
        <p:sp>
          <p:nvSpPr>
            <p:cNvPr id="29809" name="Line 127"/>
            <p:cNvSpPr>
              <a:spLocks noChangeShapeType="1"/>
            </p:cNvSpPr>
            <p:nvPr/>
          </p:nvSpPr>
          <p:spPr bwMode="auto">
            <a:xfrm>
              <a:off x="2996" y="2152"/>
              <a:ext cx="777" cy="0"/>
            </a:xfrm>
            <a:prstGeom prst="line">
              <a:avLst/>
            </a:prstGeom>
            <a:noFill/>
            <a:ln w="12700" cap="sq">
              <a:solidFill>
                <a:schemeClr val="tx1"/>
              </a:solidFill>
              <a:round/>
              <a:headEnd/>
              <a:tailEnd/>
            </a:ln>
          </p:spPr>
          <p:txBody>
            <a:bodyPr/>
            <a:lstStyle/>
            <a:p>
              <a:endParaRPr lang="it-IT"/>
            </a:p>
          </p:txBody>
        </p:sp>
        <p:sp>
          <p:nvSpPr>
            <p:cNvPr id="29810" name="Line 128"/>
            <p:cNvSpPr>
              <a:spLocks noChangeShapeType="1"/>
            </p:cNvSpPr>
            <p:nvPr/>
          </p:nvSpPr>
          <p:spPr bwMode="auto">
            <a:xfrm>
              <a:off x="2996" y="1906"/>
              <a:ext cx="0" cy="246"/>
            </a:xfrm>
            <a:prstGeom prst="line">
              <a:avLst/>
            </a:prstGeom>
            <a:noFill/>
            <a:ln w="12700" cap="sq">
              <a:solidFill>
                <a:schemeClr val="tx1"/>
              </a:solidFill>
              <a:round/>
              <a:headEnd/>
              <a:tailEnd/>
            </a:ln>
          </p:spPr>
          <p:txBody>
            <a:bodyPr/>
            <a:lstStyle/>
            <a:p>
              <a:endParaRPr lang="it-IT"/>
            </a:p>
          </p:txBody>
        </p:sp>
        <p:sp>
          <p:nvSpPr>
            <p:cNvPr id="29811" name="Line 129"/>
            <p:cNvSpPr>
              <a:spLocks noChangeShapeType="1"/>
            </p:cNvSpPr>
            <p:nvPr/>
          </p:nvSpPr>
          <p:spPr bwMode="auto">
            <a:xfrm>
              <a:off x="3773" y="1906"/>
              <a:ext cx="0" cy="246"/>
            </a:xfrm>
            <a:prstGeom prst="line">
              <a:avLst/>
            </a:prstGeom>
            <a:noFill/>
            <a:ln w="12700" cap="sq">
              <a:solidFill>
                <a:schemeClr val="tx1"/>
              </a:solidFill>
              <a:round/>
              <a:headEnd/>
              <a:tailEnd/>
            </a:ln>
          </p:spPr>
          <p:txBody>
            <a:bodyPr/>
            <a:lstStyle/>
            <a:p>
              <a:endParaRPr lang="it-IT"/>
            </a:p>
          </p:txBody>
        </p:sp>
        <p:sp>
          <p:nvSpPr>
            <p:cNvPr id="29812" name="Rectangle 131"/>
            <p:cNvSpPr>
              <a:spLocks noChangeArrowheads="1"/>
            </p:cNvSpPr>
            <p:nvPr/>
          </p:nvSpPr>
          <p:spPr bwMode="auto">
            <a:xfrm>
              <a:off x="1252" y="1060"/>
              <a:ext cx="775" cy="411"/>
            </a:xfrm>
            <a:prstGeom prst="rect">
              <a:avLst/>
            </a:prstGeom>
            <a:solidFill>
              <a:schemeClr val="bg1"/>
            </a:solidFill>
            <a:ln w="9525">
              <a:noFill/>
              <a:miter lim="800000"/>
              <a:headEnd/>
              <a:tailEnd/>
            </a:ln>
          </p:spPr>
          <p:txBody>
            <a:bodyPr lIns="80147" tIns="40074" rIns="80147" bIns="40074" anchor="ctr"/>
            <a:lstStyle/>
            <a:p>
              <a:pPr algn="ctr" eaLnBrk="0" hangingPunct="0">
                <a:spcBef>
                  <a:spcPct val="20000"/>
                </a:spcBef>
              </a:pPr>
              <a:r>
                <a:rPr lang="it-IT" sz="1700" b="1"/>
                <a:t>N.O.F.</a:t>
              </a:r>
            </a:p>
          </p:txBody>
        </p:sp>
        <p:sp>
          <p:nvSpPr>
            <p:cNvPr id="29813" name="Line 132"/>
            <p:cNvSpPr>
              <a:spLocks noChangeShapeType="1"/>
            </p:cNvSpPr>
            <p:nvPr/>
          </p:nvSpPr>
          <p:spPr bwMode="auto">
            <a:xfrm>
              <a:off x="1252" y="1060"/>
              <a:ext cx="775" cy="0"/>
            </a:xfrm>
            <a:prstGeom prst="line">
              <a:avLst/>
            </a:prstGeom>
            <a:noFill/>
            <a:ln w="12700" cap="sq">
              <a:solidFill>
                <a:schemeClr val="tx1"/>
              </a:solidFill>
              <a:prstDash val="lgDash"/>
              <a:round/>
              <a:headEnd/>
              <a:tailEnd/>
            </a:ln>
          </p:spPr>
          <p:txBody>
            <a:bodyPr/>
            <a:lstStyle/>
            <a:p>
              <a:endParaRPr lang="it-IT"/>
            </a:p>
          </p:txBody>
        </p:sp>
        <p:sp>
          <p:nvSpPr>
            <p:cNvPr id="29814" name="Line 133"/>
            <p:cNvSpPr>
              <a:spLocks noChangeShapeType="1"/>
            </p:cNvSpPr>
            <p:nvPr/>
          </p:nvSpPr>
          <p:spPr bwMode="auto">
            <a:xfrm>
              <a:off x="1252" y="1471"/>
              <a:ext cx="775" cy="0"/>
            </a:xfrm>
            <a:prstGeom prst="line">
              <a:avLst/>
            </a:prstGeom>
            <a:noFill/>
            <a:ln w="12700" cap="sq">
              <a:solidFill>
                <a:schemeClr val="tx1"/>
              </a:solidFill>
              <a:prstDash val="lgDash"/>
              <a:round/>
              <a:headEnd/>
              <a:tailEnd/>
            </a:ln>
          </p:spPr>
          <p:txBody>
            <a:bodyPr/>
            <a:lstStyle/>
            <a:p>
              <a:endParaRPr lang="it-IT"/>
            </a:p>
          </p:txBody>
        </p:sp>
        <p:sp>
          <p:nvSpPr>
            <p:cNvPr id="29815" name="Line 134"/>
            <p:cNvSpPr>
              <a:spLocks noChangeShapeType="1"/>
            </p:cNvSpPr>
            <p:nvPr/>
          </p:nvSpPr>
          <p:spPr bwMode="auto">
            <a:xfrm>
              <a:off x="1252" y="1060"/>
              <a:ext cx="0" cy="411"/>
            </a:xfrm>
            <a:prstGeom prst="line">
              <a:avLst/>
            </a:prstGeom>
            <a:noFill/>
            <a:ln w="12700" cap="sq">
              <a:solidFill>
                <a:schemeClr val="tx1"/>
              </a:solidFill>
              <a:prstDash val="lgDash"/>
              <a:round/>
              <a:headEnd/>
              <a:tailEnd/>
            </a:ln>
          </p:spPr>
          <p:txBody>
            <a:bodyPr/>
            <a:lstStyle/>
            <a:p>
              <a:endParaRPr lang="it-IT"/>
            </a:p>
          </p:txBody>
        </p:sp>
        <p:sp>
          <p:nvSpPr>
            <p:cNvPr id="29816" name="Line 135"/>
            <p:cNvSpPr>
              <a:spLocks noChangeShapeType="1"/>
            </p:cNvSpPr>
            <p:nvPr/>
          </p:nvSpPr>
          <p:spPr bwMode="auto">
            <a:xfrm>
              <a:off x="2027" y="1060"/>
              <a:ext cx="0" cy="411"/>
            </a:xfrm>
            <a:prstGeom prst="line">
              <a:avLst/>
            </a:prstGeom>
            <a:noFill/>
            <a:ln w="12700" cap="sq">
              <a:solidFill>
                <a:schemeClr val="tx1"/>
              </a:solidFill>
              <a:prstDash val="lgDash"/>
              <a:round/>
              <a:headEnd/>
              <a:tailEnd/>
            </a:ln>
          </p:spPr>
          <p:txBody>
            <a:bodyPr/>
            <a:lstStyle/>
            <a:p>
              <a:endParaRPr lang="it-IT"/>
            </a:p>
          </p:txBody>
        </p:sp>
        <p:sp>
          <p:nvSpPr>
            <p:cNvPr id="29817" name="Line 136"/>
            <p:cNvSpPr>
              <a:spLocks noChangeShapeType="1"/>
            </p:cNvSpPr>
            <p:nvPr/>
          </p:nvSpPr>
          <p:spPr bwMode="auto">
            <a:xfrm>
              <a:off x="1523" y="1471"/>
              <a:ext cx="0" cy="412"/>
            </a:xfrm>
            <a:prstGeom prst="line">
              <a:avLst/>
            </a:prstGeom>
            <a:noFill/>
            <a:ln w="9525">
              <a:solidFill>
                <a:schemeClr val="tx1"/>
              </a:solidFill>
              <a:round/>
              <a:headEnd/>
              <a:tailEnd type="triangle" w="med" len="med"/>
            </a:ln>
          </p:spPr>
          <p:txBody>
            <a:bodyPr/>
            <a:lstStyle/>
            <a:p>
              <a:endParaRPr lang="it-IT"/>
            </a:p>
          </p:txBody>
        </p:sp>
        <p:sp>
          <p:nvSpPr>
            <p:cNvPr id="29818" name="Rectangle 138"/>
            <p:cNvSpPr>
              <a:spLocks noChangeArrowheads="1"/>
            </p:cNvSpPr>
            <p:nvPr/>
          </p:nvSpPr>
          <p:spPr bwMode="auto">
            <a:xfrm>
              <a:off x="1561" y="1677"/>
              <a:ext cx="543" cy="247"/>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500" b="1"/>
                <a:t>≤ 30gg</a:t>
              </a:r>
            </a:p>
          </p:txBody>
        </p:sp>
        <p:sp>
          <p:nvSpPr>
            <p:cNvPr id="29819" name="Line 139"/>
            <p:cNvSpPr>
              <a:spLocks noChangeShapeType="1"/>
            </p:cNvSpPr>
            <p:nvPr/>
          </p:nvSpPr>
          <p:spPr bwMode="auto">
            <a:xfrm>
              <a:off x="1561" y="1677"/>
              <a:ext cx="543" cy="0"/>
            </a:xfrm>
            <a:prstGeom prst="line">
              <a:avLst/>
            </a:prstGeom>
            <a:noFill/>
            <a:ln w="12700" cap="sq">
              <a:noFill/>
              <a:prstDash val="lgDash"/>
              <a:round/>
              <a:headEnd/>
              <a:tailEnd/>
            </a:ln>
          </p:spPr>
          <p:txBody>
            <a:bodyPr/>
            <a:lstStyle/>
            <a:p>
              <a:endParaRPr lang="it-IT"/>
            </a:p>
          </p:txBody>
        </p:sp>
        <p:sp>
          <p:nvSpPr>
            <p:cNvPr id="29820" name="Line 140"/>
            <p:cNvSpPr>
              <a:spLocks noChangeShapeType="1"/>
            </p:cNvSpPr>
            <p:nvPr/>
          </p:nvSpPr>
          <p:spPr bwMode="auto">
            <a:xfrm>
              <a:off x="1561" y="1924"/>
              <a:ext cx="543" cy="0"/>
            </a:xfrm>
            <a:prstGeom prst="line">
              <a:avLst/>
            </a:prstGeom>
            <a:noFill/>
            <a:ln w="12700" cap="sq">
              <a:noFill/>
              <a:prstDash val="lgDash"/>
              <a:round/>
              <a:headEnd/>
              <a:tailEnd/>
            </a:ln>
          </p:spPr>
          <p:txBody>
            <a:bodyPr/>
            <a:lstStyle/>
            <a:p>
              <a:endParaRPr lang="it-IT"/>
            </a:p>
          </p:txBody>
        </p:sp>
        <p:sp>
          <p:nvSpPr>
            <p:cNvPr id="29821" name="Line 141"/>
            <p:cNvSpPr>
              <a:spLocks noChangeShapeType="1"/>
            </p:cNvSpPr>
            <p:nvPr/>
          </p:nvSpPr>
          <p:spPr bwMode="auto">
            <a:xfrm>
              <a:off x="1561" y="1677"/>
              <a:ext cx="0" cy="247"/>
            </a:xfrm>
            <a:prstGeom prst="line">
              <a:avLst/>
            </a:prstGeom>
            <a:noFill/>
            <a:ln w="12700" cap="sq">
              <a:noFill/>
              <a:prstDash val="lgDash"/>
              <a:round/>
              <a:headEnd/>
              <a:tailEnd/>
            </a:ln>
          </p:spPr>
          <p:txBody>
            <a:bodyPr/>
            <a:lstStyle/>
            <a:p>
              <a:endParaRPr lang="it-IT"/>
            </a:p>
          </p:txBody>
        </p:sp>
        <p:sp>
          <p:nvSpPr>
            <p:cNvPr id="29822" name="Line 142"/>
            <p:cNvSpPr>
              <a:spLocks noChangeShapeType="1"/>
            </p:cNvSpPr>
            <p:nvPr/>
          </p:nvSpPr>
          <p:spPr bwMode="auto">
            <a:xfrm>
              <a:off x="2104" y="1677"/>
              <a:ext cx="0" cy="247"/>
            </a:xfrm>
            <a:prstGeom prst="line">
              <a:avLst/>
            </a:prstGeom>
            <a:noFill/>
            <a:ln w="12700" cap="sq">
              <a:noFill/>
              <a:prstDash val="lgDash"/>
              <a:round/>
              <a:headEnd/>
              <a:tailEnd/>
            </a:ln>
          </p:spPr>
          <p:txBody>
            <a:bodyPr/>
            <a:lstStyle/>
            <a:p>
              <a:endParaRPr lang="it-IT"/>
            </a:p>
          </p:txBody>
        </p:sp>
        <p:sp>
          <p:nvSpPr>
            <p:cNvPr id="29823" name="Rectangle 144"/>
            <p:cNvSpPr>
              <a:spLocks noChangeArrowheads="1"/>
            </p:cNvSpPr>
            <p:nvPr/>
          </p:nvSpPr>
          <p:spPr bwMode="auto">
            <a:xfrm>
              <a:off x="1252" y="1906"/>
              <a:ext cx="775" cy="246"/>
            </a:xfrm>
            <a:prstGeom prst="rect">
              <a:avLst/>
            </a:prstGeom>
            <a:solidFill>
              <a:schemeClr val="bg1"/>
            </a:solidFill>
            <a:ln w="9525">
              <a:noFill/>
              <a:miter lim="800000"/>
              <a:headEnd/>
              <a:tailEnd/>
            </a:ln>
          </p:spPr>
          <p:txBody>
            <a:bodyPr lIns="80147" tIns="40074" rIns="80147" bIns="40074" anchor="ctr"/>
            <a:lstStyle/>
            <a:p>
              <a:pPr algn="ctr" eaLnBrk="0" hangingPunct="0">
                <a:spcBef>
                  <a:spcPct val="20000"/>
                </a:spcBef>
              </a:pPr>
              <a:r>
                <a:rPr lang="it-IT" sz="1700" b="1"/>
                <a:t>Esito</a:t>
              </a:r>
            </a:p>
          </p:txBody>
        </p:sp>
        <p:sp>
          <p:nvSpPr>
            <p:cNvPr id="29824" name="Line 145"/>
            <p:cNvSpPr>
              <a:spLocks noChangeShapeType="1"/>
            </p:cNvSpPr>
            <p:nvPr/>
          </p:nvSpPr>
          <p:spPr bwMode="auto">
            <a:xfrm>
              <a:off x="1252" y="1906"/>
              <a:ext cx="775" cy="0"/>
            </a:xfrm>
            <a:prstGeom prst="line">
              <a:avLst/>
            </a:prstGeom>
            <a:noFill/>
            <a:ln w="12700" cap="sq">
              <a:solidFill>
                <a:schemeClr val="tx1"/>
              </a:solidFill>
              <a:round/>
              <a:headEnd/>
              <a:tailEnd/>
            </a:ln>
          </p:spPr>
          <p:txBody>
            <a:bodyPr/>
            <a:lstStyle/>
            <a:p>
              <a:endParaRPr lang="it-IT"/>
            </a:p>
          </p:txBody>
        </p:sp>
        <p:sp>
          <p:nvSpPr>
            <p:cNvPr id="29825" name="Line 146"/>
            <p:cNvSpPr>
              <a:spLocks noChangeShapeType="1"/>
            </p:cNvSpPr>
            <p:nvPr/>
          </p:nvSpPr>
          <p:spPr bwMode="auto">
            <a:xfrm>
              <a:off x="1252" y="2152"/>
              <a:ext cx="775" cy="0"/>
            </a:xfrm>
            <a:prstGeom prst="line">
              <a:avLst/>
            </a:prstGeom>
            <a:noFill/>
            <a:ln w="12700" cap="sq">
              <a:solidFill>
                <a:schemeClr val="tx1"/>
              </a:solidFill>
              <a:round/>
              <a:headEnd/>
              <a:tailEnd/>
            </a:ln>
          </p:spPr>
          <p:txBody>
            <a:bodyPr/>
            <a:lstStyle/>
            <a:p>
              <a:endParaRPr lang="it-IT"/>
            </a:p>
          </p:txBody>
        </p:sp>
        <p:sp>
          <p:nvSpPr>
            <p:cNvPr id="29826" name="Line 147"/>
            <p:cNvSpPr>
              <a:spLocks noChangeShapeType="1"/>
            </p:cNvSpPr>
            <p:nvPr/>
          </p:nvSpPr>
          <p:spPr bwMode="auto">
            <a:xfrm>
              <a:off x="1252" y="1906"/>
              <a:ext cx="0" cy="246"/>
            </a:xfrm>
            <a:prstGeom prst="line">
              <a:avLst/>
            </a:prstGeom>
            <a:noFill/>
            <a:ln w="12700" cap="sq">
              <a:solidFill>
                <a:schemeClr val="tx1"/>
              </a:solidFill>
              <a:round/>
              <a:headEnd/>
              <a:tailEnd/>
            </a:ln>
          </p:spPr>
          <p:txBody>
            <a:bodyPr/>
            <a:lstStyle/>
            <a:p>
              <a:endParaRPr lang="it-IT"/>
            </a:p>
          </p:txBody>
        </p:sp>
        <p:sp>
          <p:nvSpPr>
            <p:cNvPr id="29827" name="Line 148"/>
            <p:cNvSpPr>
              <a:spLocks noChangeShapeType="1"/>
            </p:cNvSpPr>
            <p:nvPr/>
          </p:nvSpPr>
          <p:spPr bwMode="auto">
            <a:xfrm>
              <a:off x="2027" y="1906"/>
              <a:ext cx="0" cy="246"/>
            </a:xfrm>
            <a:prstGeom prst="line">
              <a:avLst/>
            </a:prstGeom>
            <a:noFill/>
            <a:ln w="12700" cap="sq">
              <a:solidFill>
                <a:schemeClr val="tx1"/>
              </a:solidFill>
              <a:round/>
              <a:headEnd/>
              <a:tailEnd/>
            </a:ln>
          </p:spPr>
          <p:txBody>
            <a:bodyPr/>
            <a:lstStyle/>
            <a:p>
              <a:endParaRPr lang="it-IT"/>
            </a:p>
          </p:txBody>
        </p:sp>
        <p:sp>
          <p:nvSpPr>
            <p:cNvPr id="29828" name="Line 149"/>
            <p:cNvSpPr>
              <a:spLocks noChangeShapeType="1"/>
            </p:cNvSpPr>
            <p:nvPr/>
          </p:nvSpPr>
          <p:spPr bwMode="auto">
            <a:xfrm>
              <a:off x="321" y="1719"/>
              <a:ext cx="5235" cy="0"/>
            </a:xfrm>
            <a:prstGeom prst="line">
              <a:avLst/>
            </a:prstGeom>
            <a:noFill/>
            <a:ln w="9525">
              <a:solidFill>
                <a:schemeClr val="tx1"/>
              </a:solidFill>
              <a:prstDash val="lgDash"/>
              <a:round/>
              <a:headEnd/>
              <a:tailEnd/>
            </a:ln>
          </p:spPr>
          <p:txBody>
            <a:bodyPr/>
            <a:lstStyle/>
            <a:p>
              <a:endParaRPr lang="it-IT"/>
            </a:p>
          </p:txBody>
        </p:sp>
        <p:sp>
          <p:nvSpPr>
            <p:cNvPr id="29829" name="Rectangle 151"/>
            <p:cNvSpPr>
              <a:spLocks noChangeArrowheads="1"/>
            </p:cNvSpPr>
            <p:nvPr/>
          </p:nvSpPr>
          <p:spPr bwMode="auto">
            <a:xfrm>
              <a:off x="359" y="1101"/>
              <a:ext cx="775" cy="411"/>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700" b="1"/>
                <a:t>Utenza</a:t>
              </a:r>
            </a:p>
          </p:txBody>
        </p:sp>
        <p:sp>
          <p:nvSpPr>
            <p:cNvPr id="29830" name="Line 152"/>
            <p:cNvSpPr>
              <a:spLocks noChangeShapeType="1"/>
            </p:cNvSpPr>
            <p:nvPr/>
          </p:nvSpPr>
          <p:spPr bwMode="auto">
            <a:xfrm>
              <a:off x="359" y="1101"/>
              <a:ext cx="775" cy="0"/>
            </a:xfrm>
            <a:prstGeom prst="line">
              <a:avLst/>
            </a:prstGeom>
            <a:noFill/>
            <a:ln w="12700" cap="sq">
              <a:noFill/>
              <a:prstDash val="lgDash"/>
              <a:round/>
              <a:headEnd/>
              <a:tailEnd/>
            </a:ln>
          </p:spPr>
          <p:txBody>
            <a:bodyPr/>
            <a:lstStyle/>
            <a:p>
              <a:endParaRPr lang="it-IT"/>
            </a:p>
          </p:txBody>
        </p:sp>
        <p:sp>
          <p:nvSpPr>
            <p:cNvPr id="29831" name="Line 153"/>
            <p:cNvSpPr>
              <a:spLocks noChangeShapeType="1"/>
            </p:cNvSpPr>
            <p:nvPr/>
          </p:nvSpPr>
          <p:spPr bwMode="auto">
            <a:xfrm>
              <a:off x="359" y="1512"/>
              <a:ext cx="775" cy="0"/>
            </a:xfrm>
            <a:prstGeom prst="line">
              <a:avLst/>
            </a:prstGeom>
            <a:noFill/>
            <a:ln w="12700" cap="sq">
              <a:noFill/>
              <a:prstDash val="lgDash"/>
              <a:round/>
              <a:headEnd/>
              <a:tailEnd/>
            </a:ln>
          </p:spPr>
          <p:txBody>
            <a:bodyPr/>
            <a:lstStyle/>
            <a:p>
              <a:endParaRPr lang="it-IT"/>
            </a:p>
          </p:txBody>
        </p:sp>
        <p:sp>
          <p:nvSpPr>
            <p:cNvPr id="29832" name="Line 154"/>
            <p:cNvSpPr>
              <a:spLocks noChangeShapeType="1"/>
            </p:cNvSpPr>
            <p:nvPr/>
          </p:nvSpPr>
          <p:spPr bwMode="auto">
            <a:xfrm>
              <a:off x="359" y="1101"/>
              <a:ext cx="0" cy="411"/>
            </a:xfrm>
            <a:prstGeom prst="line">
              <a:avLst/>
            </a:prstGeom>
            <a:noFill/>
            <a:ln w="12700" cap="sq">
              <a:noFill/>
              <a:prstDash val="lgDash"/>
              <a:round/>
              <a:headEnd/>
              <a:tailEnd/>
            </a:ln>
          </p:spPr>
          <p:txBody>
            <a:bodyPr/>
            <a:lstStyle/>
            <a:p>
              <a:endParaRPr lang="it-IT"/>
            </a:p>
          </p:txBody>
        </p:sp>
        <p:sp>
          <p:nvSpPr>
            <p:cNvPr id="29833" name="Line 155"/>
            <p:cNvSpPr>
              <a:spLocks noChangeShapeType="1"/>
            </p:cNvSpPr>
            <p:nvPr/>
          </p:nvSpPr>
          <p:spPr bwMode="auto">
            <a:xfrm>
              <a:off x="1134" y="1101"/>
              <a:ext cx="0" cy="411"/>
            </a:xfrm>
            <a:prstGeom prst="line">
              <a:avLst/>
            </a:prstGeom>
            <a:noFill/>
            <a:ln w="12700" cap="sq">
              <a:noFill/>
              <a:prstDash val="lgDash"/>
              <a:round/>
              <a:headEnd/>
              <a:tailEnd/>
            </a:ln>
          </p:spPr>
          <p:txBody>
            <a:bodyPr/>
            <a:lstStyle/>
            <a:p>
              <a:endParaRPr lang="it-IT"/>
            </a:p>
          </p:txBody>
        </p:sp>
        <p:sp>
          <p:nvSpPr>
            <p:cNvPr id="29834" name="Rectangle 157"/>
            <p:cNvSpPr>
              <a:spLocks noChangeArrowheads="1"/>
            </p:cNvSpPr>
            <p:nvPr/>
          </p:nvSpPr>
          <p:spPr bwMode="auto">
            <a:xfrm>
              <a:off x="359" y="2089"/>
              <a:ext cx="775" cy="411"/>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700" b="1"/>
                <a:t>Comando</a:t>
              </a:r>
            </a:p>
          </p:txBody>
        </p:sp>
        <p:sp>
          <p:nvSpPr>
            <p:cNvPr id="29835" name="Line 158"/>
            <p:cNvSpPr>
              <a:spLocks noChangeShapeType="1"/>
            </p:cNvSpPr>
            <p:nvPr/>
          </p:nvSpPr>
          <p:spPr bwMode="auto">
            <a:xfrm>
              <a:off x="359" y="2089"/>
              <a:ext cx="775" cy="0"/>
            </a:xfrm>
            <a:prstGeom prst="line">
              <a:avLst/>
            </a:prstGeom>
            <a:noFill/>
            <a:ln w="12700" cap="sq">
              <a:noFill/>
              <a:prstDash val="lgDash"/>
              <a:round/>
              <a:headEnd/>
              <a:tailEnd/>
            </a:ln>
          </p:spPr>
          <p:txBody>
            <a:bodyPr/>
            <a:lstStyle/>
            <a:p>
              <a:endParaRPr lang="it-IT"/>
            </a:p>
          </p:txBody>
        </p:sp>
        <p:sp>
          <p:nvSpPr>
            <p:cNvPr id="29836" name="Line 159"/>
            <p:cNvSpPr>
              <a:spLocks noChangeShapeType="1"/>
            </p:cNvSpPr>
            <p:nvPr/>
          </p:nvSpPr>
          <p:spPr bwMode="auto">
            <a:xfrm>
              <a:off x="359" y="2500"/>
              <a:ext cx="775" cy="0"/>
            </a:xfrm>
            <a:prstGeom prst="line">
              <a:avLst/>
            </a:prstGeom>
            <a:noFill/>
            <a:ln w="12700" cap="sq">
              <a:noFill/>
              <a:prstDash val="lgDash"/>
              <a:round/>
              <a:headEnd/>
              <a:tailEnd/>
            </a:ln>
          </p:spPr>
          <p:txBody>
            <a:bodyPr/>
            <a:lstStyle/>
            <a:p>
              <a:endParaRPr lang="it-IT"/>
            </a:p>
          </p:txBody>
        </p:sp>
        <p:sp>
          <p:nvSpPr>
            <p:cNvPr id="29837" name="Line 160"/>
            <p:cNvSpPr>
              <a:spLocks noChangeShapeType="1"/>
            </p:cNvSpPr>
            <p:nvPr/>
          </p:nvSpPr>
          <p:spPr bwMode="auto">
            <a:xfrm>
              <a:off x="359" y="2089"/>
              <a:ext cx="0" cy="411"/>
            </a:xfrm>
            <a:prstGeom prst="line">
              <a:avLst/>
            </a:prstGeom>
            <a:noFill/>
            <a:ln w="12700" cap="sq">
              <a:noFill/>
              <a:prstDash val="lgDash"/>
              <a:round/>
              <a:headEnd/>
              <a:tailEnd/>
            </a:ln>
          </p:spPr>
          <p:txBody>
            <a:bodyPr/>
            <a:lstStyle/>
            <a:p>
              <a:endParaRPr lang="it-IT"/>
            </a:p>
          </p:txBody>
        </p:sp>
        <p:sp>
          <p:nvSpPr>
            <p:cNvPr id="29838" name="Line 161"/>
            <p:cNvSpPr>
              <a:spLocks noChangeShapeType="1"/>
            </p:cNvSpPr>
            <p:nvPr/>
          </p:nvSpPr>
          <p:spPr bwMode="auto">
            <a:xfrm>
              <a:off x="1134" y="2089"/>
              <a:ext cx="0" cy="411"/>
            </a:xfrm>
            <a:prstGeom prst="line">
              <a:avLst/>
            </a:prstGeom>
            <a:noFill/>
            <a:ln w="12700" cap="sq">
              <a:noFill/>
              <a:prstDash val="lgDash"/>
              <a:round/>
              <a:headEnd/>
              <a:tailEnd/>
            </a:ln>
          </p:spPr>
          <p:txBody>
            <a:bodyPr/>
            <a:lstStyle/>
            <a:p>
              <a:endParaRPr lang="it-IT"/>
            </a:p>
          </p:txBody>
        </p:sp>
        <p:sp>
          <p:nvSpPr>
            <p:cNvPr id="29839" name="Rectangle 163"/>
            <p:cNvSpPr>
              <a:spLocks noChangeArrowheads="1"/>
            </p:cNvSpPr>
            <p:nvPr/>
          </p:nvSpPr>
          <p:spPr bwMode="auto">
            <a:xfrm>
              <a:off x="4703" y="1907"/>
              <a:ext cx="814" cy="247"/>
            </a:xfrm>
            <a:prstGeom prst="rect">
              <a:avLst/>
            </a:prstGeom>
            <a:noFill/>
            <a:ln w="9525">
              <a:noFill/>
              <a:miter lim="800000"/>
              <a:headEnd/>
              <a:tailEnd/>
            </a:ln>
          </p:spPr>
          <p:txBody>
            <a:bodyPr lIns="80147" tIns="40074" rIns="80147" bIns="40074" anchor="ctr"/>
            <a:lstStyle/>
            <a:p>
              <a:pPr algn="ctr" eaLnBrk="0" hangingPunct="0">
                <a:spcBef>
                  <a:spcPct val="20000"/>
                </a:spcBef>
              </a:pPr>
              <a:r>
                <a:rPr lang="it-IT" sz="1700" b="1"/>
                <a:t>Ricevuta</a:t>
              </a:r>
            </a:p>
          </p:txBody>
        </p:sp>
        <p:sp>
          <p:nvSpPr>
            <p:cNvPr id="29840" name="Line 164"/>
            <p:cNvSpPr>
              <a:spLocks noChangeShapeType="1"/>
            </p:cNvSpPr>
            <p:nvPr/>
          </p:nvSpPr>
          <p:spPr bwMode="auto">
            <a:xfrm>
              <a:off x="4703" y="1907"/>
              <a:ext cx="814" cy="0"/>
            </a:xfrm>
            <a:prstGeom prst="line">
              <a:avLst/>
            </a:prstGeom>
            <a:noFill/>
            <a:ln w="12700" cap="sq">
              <a:solidFill>
                <a:schemeClr val="tx1"/>
              </a:solidFill>
              <a:round/>
              <a:headEnd/>
              <a:tailEnd/>
            </a:ln>
          </p:spPr>
          <p:txBody>
            <a:bodyPr/>
            <a:lstStyle/>
            <a:p>
              <a:endParaRPr lang="it-IT"/>
            </a:p>
          </p:txBody>
        </p:sp>
        <p:sp>
          <p:nvSpPr>
            <p:cNvPr id="29841" name="Line 165"/>
            <p:cNvSpPr>
              <a:spLocks noChangeShapeType="1"/>
            </p:cNvSpPr>
            <p:nvPr/>
          </p:nvSpPr>
          <p:spPr bwMode="auto">
            <a:xfrm>
              <a:off x="4703" y="2154"/>
              <a:ext cx="814" cy="0"/>
            </a:xfrm>
            <a:prstGeom prst="line">
              <a:avLst/>
            </a:prstGeom>
            <a:noFill/>
            <a:ln w="12700" cap="sq">
              <a:solidFill>
                <a:schemeClr val="tx1"/>
              </a:solidFill>
              <a:round/>
              <a:headEnd/>
              <a:tailEnd/>
            </a:ln>
          </p:spPr>
          <p:txBody>
            <a:bodyPr/>
            <a:lstStyle/>
            <a:p>
              <a:endParaRPr lang="it-IT"/>
            </a:p>
          </p:txBody>
        </p:sp>
        <p:sp>
          <p:nvSpPr>
            <p:cNvPr id="29842" name="Line 166"/>
            <p:cNvSpPr>
              <a:spLocks noChangeShapeType="1"/>
            </p:cNvSpPr>
            <p:nvPr/>
          </p:nvSpPr>
          <p:spPr bwMode="auto">
            <a:xfrm>
              <a:off x="4703" y="1907"/>
              <a:ext cx="0" cy="247"/>
            </a:xfrm>
            <a:prstGeom prst="line">
              <a:avLst/>
            </a:prstGeom>
            <a:noFill/>
            <a:ln w="12700" cap="sq">
              <a:solidFill>
                <a:schemeClr val="tx1"/>
              </a:solidFill>
              <a:round/>
              <a:headEnd/>
              <a:tailEnd/>
            </a:ln>
          </p:spPr>
          <p:txBody>
            <a:bodyPr/>
            <a:lstStyle/>
            <a:p>
              <a:endParaRPr lang="it-IT"/>
            </a:p>
          </p:txBody>
        </p:sp>
        <p:sp>
          <p:nvSpPr>
            <p:cNvPr id="29843" name="Line 167"/>
            <p:cNvSpPr>
              <a:spLocks noChangeShapeType="1"/>
            </p:cNvSpPr>
            <p:nvPr/>
          </p:nvSpPr>
          <p:spPr bwMode="auto">
            <a:xfrm>
              <a:off x="5517" y="1907"/>
              <a:ext cx="0" cy="247"/>
            </a:xfrm>
            <a:prstGeom prst="line">
              <a:avLst/>
            </a:prstGeom>
            <a:noFill/>
            <a:ln w="12700" cap="sq">
              <a:solidFill>
                <a:schemeClr val="tx1"/>
              </a:solidFill>
              <a:round/>
              <a:headEnd/>
              <a:tailEnd/>
            </a:ln>
          </p:spPr>
          <p:txBody>
            <a:bodyPr/>
            <a:lstStyle/>
            <a:p>
              <a:endParaRPr lang="it-IT"/>
            </a:p>
          </p:txBody>
        </p:sp>
        <p:sp>
          <p:nvSpPr>
            <p:cNvPr id="29844" name="Line 168"/>
            <p:cNvSpPr>
              <a:spLocks noChangeShapeType="1"/>
            </p:cNvSpPr>
            <p:nvPr/>
          </p:nvSpPr>
          <p:spPr bwMode="auto">
            <a:xfrm>
              <a:off x="4819" y="1501"/>
              <a:ext cx="0" cy="412"/>
            </a:xfrm>
            <a:prstGeom prst="line">
              <a:avLst/>
            </a:prstGeom>
            <a:noFill/>
            <a:ln w="9525">
              <a:solidFill>
                <a:schemeClr val="tx1"/>
              </a:solidFill>
              <a:round/>
              <a:headEnd/>
              <a:tailEnd type="triangle" w="med" len="med"/>
            </a:ln>
          </p:spPr>
          <p:txBody>
            <a:bodyPr/>
            <a:lstStyle/>
            <a:p>
              <a:endParaRPr lang="it-IT"/>
            </a:p>
          </p:txBody>
        </p:sp>
        <p:sp>
          <p:nvSpPr>
            <p:cNvPr id="29845" name="Rectangle 170"/>
            <p:cNvSpPr>
              <a:spLocks noChangeArrowheads="1"/>
            </p:cNvSpPr>
            <p:nvPr/>
          </p:nvSpPr>
          <p:spPr bwMode="auto">
            <a:xfrm>
              <a:off x="4354" y="2500"/>
              <a:ext cx="465" cy="288"/>
            </a:xfrm>
            <a:prstGeom prst="rect">
              <a:avLst/>
            </a:prstGeom>
            <a:solidFill>
              <a:schemeClr val="bg1"/>
            </a:solidFill>
            <a:ln w="9525">
              <a:noFill/>
              <a:miter lim="800000"/>
              <a:headEnd/>
              <a:tailEnd/>
            </a:ln>
          </p:spPr>
          <p:txBody>
            <a:bodyPr lIns="80147" tIns="40074" rIns="80147" bIns="40074" anchor="ctr"/>
            <a:lstStyle/>
            <a:p>
              <a:pPr algn="ctr" eaLnBrk="0" hangingPunct="0">
                <a:lnSpc>
                  <a:spcPct val="75000"/>
                </a:lnSpc>
                <a:spcBef>
                  <a:spcPct val="20000"/>
                </a:spcBef>
              </a:pPr>
              <a:r>
                <a:rPr lang="it-IT" sz="1300" b="1"/>
                <a:t>Modifi-che</a:t>
              </a:r>
            </a:p>
          </p:txBody>
        </p:sp>
        <p:sp>
          <p:nvSpPr>
            <p:cNvPr id="29846" name="Line 171"/>
            <p:cNvSpPr>
              <a:spLocks noChangeShapeType="1"/>
            </p:cNvSpPr>
            <p:nvPr/>
          </p:nvSpPr>
          <p:spPr bwMode="auto">
            <a:xfrm>
              <a:off x="4354" y="2500"/>
              <a:ext cx="465" cy="0"/>
            </a:xfrm>
            <a:prstGeom prst="line">
              <a:avLst/>
            </a:prstGeom>
            <a:noFill/>
            <a:ln w="12700" cap="sq">
              <a:solidFill>
                <a:schemeClr val="tx1"/>
              </a:solidFill>
              <a:round/>
              <a:headEnd/>
              <a:tailEnd/>
            </a:ln>
          </p:spPr>
          <p:txBody>
            <a:bodyPr/>
            <a:lstStyle/>
            <a:p>
              <a:endParaRPr lang="it-IT"/>
            </a:p>
          </p:txBody>
        </p:sp>
        <p:sp>
          <p:nvSpPr>
            <p:cNvPr id="29847" name="Line 172"/>
            <p:cNvSpPr>
              <a:spLocks noChangeShapeType="1"/>
            </p:cNvSpPr>
            <p:nvPr/>
          </p:nvSpPr>
          <p:spPr bwMode="auto">
            <a:xfrm>
              <a:off x="4354" y="2788"/>
              <a:ext cx="465" cy="0"/>
            </a:xfrm>
            <a:prstGeom prst="line">
              <a:avLst/>
            </a:prstGeom>
            <a:noFill/>
            <a:ln w="12700" cap="sq">
              <a:solidFill>
                <a:schemeClr val="tx1"/>
              </a:solidFill>
              <a:round/>
              <a:headEnd/>
              <a:tailEnd/>
            </a:ln>
          </p:spPr>
          <p:txBody>
            <a:bodyPr/>
            <a:lstStyle/>
            <a:p>
              <a:endParaRPr lang="it-IT"/>
            </a:p>
          </p:txBody>
        </p:sp>
        <p:sp>
          <p:nvSpPr>
            <p:cNvPr id="29848" name="Line 173"/>
            <p:cNvSpPr>
              <a:spLocks noChangeShapeType="1"/>
            </p:cNvSpPr>
            <p:nvPr/>
          </p:nvSpPr>
          <p:spPr bwMode="auto">
            <a:xfrm>
              <a:off x="4354" y="2500"/>
              <a:ext cx="0" cy="288"/>
            </a:xfrm>
            <a:prstGeom prst="line">
              <a:avLst/>
            </a:prstGeom>
            <a:noFill/>
            <a:ln w="12700" cap="sq">
              <a:solidFill>
                <a:schemeClr val="tx1"/>
              </a:solidFill>
              <a:round/>
              <a:headEnd/>
              <a:tailEnd/>
            </a:ln>
          </p:spPr>
          <p:txBody>
            <a:bodyPr/>
            <a:lstStyle/>
            <a:p>
              <a:endParaRPr lang="it-IT"/>
            </a:p>
          </p:txBody>
        </p:sp>
        <p:sp>
          <p:nvSpPr>
            <p:cNvPr id="29849" name="Line 174"/>
            <p:cNvSpPr>
              <a:spLocks noChangeShapeType="1"/>
            </p:cNvSpPr>
            <p:nvPr/>
          </p:nvSpPr>
          <p:spPr bwMode="auto">
            <a:xfrm>
              <a:off x="4819" y="2500"/>
              <a:ext cx="0" cy="288"/>
            </a:xfrm>
            <a:prstGeom prst="line">
              <a:avLst/>
            </a:prstGeom>
            <a:noFill/>
            <a:ln w="12700" cap="sq">
              <a:solidFill>
                <a:schemeClr val="tx1"/>
              </a:solidFill>
              <a:round/>
              <a:headEnd/>
              <a:tailEnd/>
            </a:ln>
          </p:spPr>
          <p:txBody>
            <a:bodyPr/>
            <a:lstStyle/>
            <a:p>
              <a:endParaRPr lang="it-IT"/>
            </a:p>
          </p:txBody>
        </p:sp>
        <p:sp>
          <p:nvSpPr>
            <p:cNvPr id="29850" name="Line 175"/>
            <p:cNvSpPr>
              <a:spLocks noChangeShapeType="1"/>
            </p:cNvSpPr>
            <p:nvPr/>
          </p:nvSpPr>
          <p:spPr bwMode="auto">
            <a:xfrm>
              <a:off x="4432" y="2156"/>
              <a:ext cx="0" cy="334"/>
            </a:xfrm>
            <a:prstGeom prst="line">
              <a:avLst/>
            </a:prstGeom>
            <a:noFill/>
            <a:ln w="9525">
              <a:solidFill>
                <a:schemeClr val="tx1"/>
              </a:solidFill>
              <a:round/>
              <a:headEnd/>
              <a:tailEnd type="triangle" w="med" len="med"/>
            </a:ln>
          </p:spPr>
          <p:txBody>
            <a:bodyPr/>
            <a:lstStyle/>
            <a:p>
              <a:endParaRPr lang="it-IT"/>
            </a:p>
          </p:txBody>
        </p:sp>
        <p:grpSp>
          <p:nvGrpSpPr>
            <p:cNvPr id="29851" name="Group 176"/>
            <p:cNvGrpSpPr>
              <a:grpSpLocks/>
            </p:cNvGrpSpPr>
            <p:nvPr/>
          </p:nvGrpSpPr>
          <p:grpSpPr bwMode="auto">
            <a:xfrm>
              <a:off x="49" y="2983"/>
              <a:ext cx="243" cy="988"/>
              <a:chOff x="75" y="3243"/>
              <a:chExt cx="284" cy="1089"/>
            </a:xfrm>
          </p:grpSpPr>
          <p:sp>
            <p:nvSpPr>
              <p:cNvPr id="29856" name="AutoShape 177"/>
              <p:cNvSpPr>
                <a:spLocks noChangeArrowheads="1"/>
              </p:cNvSpPr>
              <p:nvPr/>
            </p:nvSpPr>
            <p:spPr bwMode="auto">
              <a:xfrm>
                <a:off x="75" y="3289"/>
                <a:ext cx="284" cy="998"/>
              </a:xfrm>
              <a:prstGeom prst="downArrow">
                <a:avLst>
                  <a:gd name="adj1" fmla="val 50000"/>
                  <a:gd name="adj2" fmla="val 87852"/>
                </a:avLst>
              </a:prstGeom>
              <a:solidFill>
                <a:schemeClr val="bg1"/>
              </a:solidFill>
              <a:ln w="9525">
                <a:solidFill>
                  <a:schemeClr val="tx1"/>
                </a:solidFill>
                <a:miter lim="800000"/>
                <a:headEnd/>
                <a:tailEnd/>
              </a:ln>
            </p:spPr>
            <p:txBody>
              <a:bodyPr wrap="none" anchor="ctr"/>
              <a:lstStyle/>
              <a:p>
                <a:endParaRPr lang="it-IT"/>
              </a:p>
            </p:txBody>
          </p:sp>
          <p:sp>
            <p:nvSpPr>
              <p:cNvPr id="29857" name="Text Box 178"/>
              <p:cNvSpPr txBox="1">
                <a:spLocks noChangeArrowheads="1"/>
              </p:cNvSpPr>
              <p:nvPr/>
            </p:nvSpPr>
            <p:spPr bwMode="auto">
              <a:xfrm rot="-5400000">
                <a:off x="-325" y="3689"/>
                <a:ext cx="1089" cy="198"/>
              </a:xfrm>
              <a:prstGeom prst="rect">
                <a:avLst/>
              </a:prstGeom>
              <a:noFill/>
              <a:ln w="9525">
                <a:noFill/>
                <a:miter lim="800000"/>
                <a:headEnd/>
                <a:tailEnd/>
              </a:ln>
            </p:spPr>
            <p:txBody>
              <a:bodyPr lIns="80147" tIns="40074" rIns="80147" bIns="40074">
                <a:spAutoFit/>
              </a:bodyPr>
              <a:lstStyle/>
              <a:p>
                <a:pPr algn="ctr" defTabSz="801688">
                  <a:spcBef>
                    <a:spcPct val="50000"/>
                  </a:spcBef>
                </a:pPr>
                <a:r>
                  <a:rPr lang="it-IT" sz="1200" b="1"/>
                  <a:t>complessità</a:t>
                </a:r>
              </a:p>
            </p:txBody>
          </p:sp>
        </p:grpSp>
        <p:sp>
          <p:nvSpPr>
            <p:cNvPr id="29852" name="Text Box 180"/>
            <p:cNvSpPr txBox="1">
              <a:spLocks noChangeArrowheads="1"/>
            </p:cNvSpPr>
            <p:nvPr/>
          </p:nvSpPr>
          <p:spPr bwMode="auto">
            <a:xfrm flipH="1">
              <a:off x="2901" y="721"/>
              <a:ext cx="931" cy="172"/>
            </a:xfrm>
            <a:prstGeom prst="rect">
              <a:avLst/>
            </a:prstGeom>
            <a:noFill/>
            <a:ln w="9525">
              <a:noFill/>
              <a:miter lim="800000"/>
              <a:headEnd/>
              <a:tailEnd/>
            </a:ln>
          </p:spPr>
          <p:txBody>
            <a:bodyPr lIns="80147" tIns="40074" rIns="80147" bIns="40074">
              <a:spAutoFit/>
            </a:bodyPr>
            <a:lstStyle/>
            <a:p>
              <a:pPr algn="ctr" defTabSz="801688">
                <a:spcBef>
                  <a:spcPct val="50000"/>
                </a:spcBef>
              </a:pPr>
              <a:r>
                <a:rPr lang="it-IT" sz="1200" b="1"/>
                <a:t>sequenza</a:t>
              </a:r>
            </a:p>
          </p:txBody>
        </p:sp>
        <p:grpSp>
          <p:nvGrpSpPr>
            <p:cNvPr id="29853" name="Group 181"/>
            <p:cNvGrpSpPr>
              <a:grpSpLocks/>
            </p:cNvGrpSpPr>
            <p:nvPr/>
          </p:nvGrpSpPr>
          <p:grpSpPr bwMode="auto">
            <a:xfrm>
              <a:off x="49" y="1296"/>
              <a:ext cx="243" cy="988"/>
              <a:chOff x="75" y="3243"/>
              <a:chExt cx="284" cy="1089"/>
            </a:xfrm>
          </p:grpSpPr>
          <p:sp>
            <p:nvSpPr>
              <p:cNvPr id="29854" name="AutoShape 182"/>
              <p:cNvSpPr>
                <a:spLocks noChangeArrowheads="1"/>
              </p:cNvSpPr>
              <p:nvPr/>
            </p:nvSpPr>
            <p:spPr bwMode="auto">
              <a:xfrm>
                <a:off x="75" y="3289"/>
                <a:ext cx="284" cy="998"/>
              </a:xfrm>
              <a:prstGeom prst="downArrow">
                <a:avLst>
                  <a:gd name="adj1" fmla="val 50000"/>
                  <a:gd name="adj2" fmla="val 87852"/>
                </a:avLst>
              </a:prstGeom>
              <a:solidFill>
                <a:schemeClr val="bg1"/>
              </a:solidFill>
              <a:ln w="9525">
                <a:solidFill>
                  <a:schemeClr val="tx1"/>
                </a:solidFill>
                <a:miter lim="800000"/>
                <a:headEnd/>
                <a:tailEnd/>
              </a:ln>
            </p:spPr>
            <p:txBody>
              <a:bodyPr wrap="none" anchor="ctr"/>
              <a:lstStyle/>
              <a:p>
                <a:endParaRPr lang="it-IT"/>
              </a:p>
            </p:txBody>
          </p:sp>
          <p:sp>
            <p:nvSpPr>
              <p:cNvPr id="29855" name="Text Box 183"/>
              <p:cNvSpPr txBox="1">
                <a:spLocks noChangeArrowheads="1"/>
              </p:cNvSpPr>
              <p:nvPr/>
            </p:nvSpPr>
            <p:spPr bwMode="auto">
              <a:xfrm rot="-5400000">
                <a:off x="-325" y="3689"/>
                <a:ext cx="1089" cy="198"/>
              </a:xfrm>
              <a:prstGeom prst="rect">
                <a:avLst/>
              </a:prstGeom>
              <a:noFill/>
              <a:ln w="9525">
                <a:noFill/>
                <a:miter lim="800000"/>
                <a:headEnd/>
                <a:tailEnd/>
              </a:ln>
            </p:spPr>
            <p:txBody>
              <a:bodyPr lIns="80147" tIns="40074" rIns="80147" bIns="40074">
                <a:spAutoFit/>
              </a:bodyPr>
              <a:lstStyle/>
              <a:p>
                <a:pPr algn="ctr" defTabSz="801688">
                  <a:spcBef>
                    <a:spcPct val="50000"/>
                  </a:spcBef>
                </a:pPr>
                <a:r>
                  <a:rPr lang="it-IT" sz="1200" b="1"/>
                  <a:t>tempo</a:t>
                </a:r>
              </a:p>
            </p:txBody>
          </p:sp>
        </p:grpSp>
      </p:grpSp>
      <p:sp>
        <p:nvSpPr>
          <p:cNvPr id="29700" name="Titolo 1"/>
          <p:cNvSpPr>
            <a:spLocks/>
          </p:cNvSpPr>
          <p:nvPr/>
        </p:nvSpPr>
        <p:spPr bwMode="auto">
          <a:xfrm>
            <a:off x="539750" y="333375"/>
            <a:ext cx="8229600" cy="574675"/>
          </a:xfrm>
          <a:prstGeom prst="rect">
            <a:avLst/>
          </a:prstGeom>
          <a:noFill/>
          <a:ln w="9525" algn="ctr">
            <a:noFill/>
            <a:miter lim="800000"/>
            <a:headEnd/>
            <a:tailEnd/>
          </a:ln>
        </p:spPr>
        <p:txBody>
          <a:bodyPr anchor="ctr"/>
          <a:lstStyle/>
          <a:p>
            <a:pPr algn="ctr" eaLnBrk="0" hangingPunct="0"/>
            <a:r>
              <a:rPr lang="it-IT" altLang="zh-CN" sz="3200" b="1">
                <a:solidFill>
                  <a:srgbClr val="990033"/>
                </a:solidFill>
                <a:latin typeface="Comic Sans MS" pitchFamily="66" charset="0"/>
                <a:ea typeface="SimSun" pitchFamily="2" charset="-122"/>
                <a:cs typeface="Times New Roman" pitchFamily="18" charset="0"/>
              </a:rPr>
              <a:t>Tempi dei Procedimenti</a:t>
            </a:r>
            <a:endParaRPr lang="it-IT" sz="3200" i="1">
              <a:solidFill>
                <a:srgbClr val="990033"/>
              </a:solidFill>
              <a:latin typeface="Comic Sans MS" pitchFamily="66" charset="0"/>
              <a:ea typeface="SimSun" pitchFamily="2" charset="-122"/>
              <a:cs typeface="Times New Roman" pitchFamily="18" charset="0"/>
            </a:endParaRPr>
          </a:p>
        </p:txBody>
      </p:sp>
      <p:pic>
        <p:nvPicPr>
          <p:cNvPr id="162" name="Immagine 161">
            <a:extLst>
              <a:ext uri="{FF2B5EF4-FFF2-40B4-BE49-F238E27FC236}">
                <a16:creationId xmlns:a16="http://schemas.microsoft.com/office/drawing/2014/main" id="{2BB2DE90-8103-476D-884B-31254DB01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4888" y="404664"/>
            <a:ext cx="8229600" cy="1143000"/>
          </a:xfrm>
        </p:spPr>
        <p:txBody>
          <a:bodyPr>
            <a:normAutofit fontScale="90000"/>
          </a:bodyPr>
          <a:lstStyle/>
          <a:p>
            <a:r>
              <a:rPr lang="it-IT" sz="5400" b="1" dirty="0">
                <a:solidFill>
                  <a:srgbClr val="002060"/>
                </a:solidFill>
              </a:rPr>
              <a:t>Modulistica Standardizzata P.I.</a:t>
            </a:r>
            <a:endParaRPr lang="it-IT" dirty="0">
              <a:solidFill>
                <a:srgbClr val="002060"/>
              </a:solidFill>
            </a:endParaRPr>
          </a:p>
        </p:txBody>
      </p:sp>
      <p:sp>
        <p:nvSpPr>
          <p:cNvPr id="3" name="Segnaposto contenuto 2"/>
          <p:cNvSpPr>
            <a:spLocks noGrp="1"/>
          </p:cNvSpPr>
          <p:nvPr>
            <p:ph idx="1"/>
          </p:nvPr>
        </p:nvSpPr>
        <p:spPr>
          <a:xfrm>
            <a:off x="457200" y="1935480"/>
            <a:ext cx="8435280" cy="4389120"/>
          </a:xfrm>
          <a:solidFill>
            <a:schemeClr val="bg1"/>
          </a:solidFill>
        </p:spPr>
        <p:style>
          <a:lnRef idx="2">
            <a:schemeClr val="dk1"/>
          </a:lnRef>
          <a:fillRef idx="1">
            <a:schemeClr val="lt1"/>
          </a:fillRef>
          <a:effectRef idx="0">
            <a:schemeClr val="dk1"/>
          </a:effectRef>
          <a:fontRef idx="minor">
            <a:schemeClr val="dk1"/>
          </a:fontRef>
        </p:style>
        <p:txBody>
          <a:bodyPr>
            <a:normAutofit lnSpcReduction="10000"/>
            <a:scene3d>
              <a:camera prst="orthographicFront"/>
              <a:lightRig rig="threePt" dir="t"/>
            </a:scene3d>
          </a:bodyPr>
          <a:lstStyle/>
          <a:p>
            <a:r>
              <a:rPr lang="it-IT" sz="3600" dirty="0">
                <a:solidFill>
                  <a:schemeClr val="tx1"/>
                </a:solidFill>
              </a:rPr>
              <a:t>Istituita dal decreto DCPST </a:t>
            </a:r>
            <a:r>
              <a:rPr lang="it-IT" sz="3600" dirty="0" err="1">
                <a:solidFill>
                  <a:schemeClr val="tx1"/>
                </a:solidFill>
              </a:rPr>
              <a:t>n°</a:t>
            </a:r>
            <a:r>
              <a:rPr lang="it-IT" sz="3600" dirty="0">
                <a:solidFill>
                  <a:schemeClr val="tx1"/>
                </a:solidFill>
              </a:rPr>
              <a:t> 200            del 31-10-2012 e modificata </a:t>
            </a:r>
            <a:r>
              <a:rPr lang="it-IT" sz="3600" dirty="0"/>
              <a:t> DCPST n. 252 del 10 aprile 2014,</a:t>
            </a:r>
            <a:endParaRPr lang="it-IT" sz="3600" dirty="0">
              <a:solidFill>
                <a:schemeClr val="tx1"/>
              </a:solidFill>
            </a:endParaRPr>
          </a:p>
          <a:p>
            <a:r>
              <a:rPr lang="it-IT" sz="3600" dirty="0">
                <a:solidFill>
                  <a:schemeClr val="tx1"/>
                </a:solidFill>
              </a:rPr>
              <a:t>In vigore obbligatoriamente a far data     dal 27-11-2012 e alcuni modelli dal 1-5-2014</a:t>
            </a:r>
          </a:p>
          <a:p>
            <a:r>
              <a:rPr lang="it-IT" sz="3600" dirty="0">
                <a:solidFill>
                  <a:schemeClr val="tx1"/>
                </a:solidFill>
              </a:rPr>
              <a:t>Prelevabile, anche in formato editabile, dal sito  </a:t>
            </a:r>
            <a:r>
              <a:rPr lang="it-IT" sz="3600" dirty="0">
                <a:solidFill>
                  <a:schemeClr val="tx1"/>
                </a:solidFill>
                <a:hlinkClick r:id="rId2"/>
              </a:rPr>
              <a:t>www.vigilfuoco.it</a:t>
            </a:r>
            <a:r>
              <a:rPr lang="it-IT" sz="3600" dirty="0">
                <a:solidFill>
                  <a:schemeClr val="tx1"/>
                </a:solidFill>
              </a:rPr>
              <a:t> </a:t>
            </a:r>
          </a:p>
        </p:txBody>
      </p:sp>
      <p:sp>
        <p:nvSpPr>
          <p:cNvPr id="4" name="Segnaposto numero diapositiva 3"/>
          <p:cNvSpPr>
            <a:spLocks noGrp="1"/>
          </p:cNvSpPr>
          <p:nvPr>
            <p:ph type="sldNum" sz="quarter" idx="12"/>
          </p:nvPr>
        </p:nvSpPr>
        <p:spPr/>
        <p:txBody>
          <a:bodyPr/>
          <a:lstStyle/>
          <a:p>
            <a:fld id="{B62FCDBA-DB7C-425F-8502-C447436668C1}" type="slidenum">
              <a:rPr lang="it-IT" smtClean="0"/>
              <a:pPr/>
              <a:t>32</a:t>
            </a:fld>
            <a:endParaRPr lang="it-IT"/>
          </a:p>
        </p:txBody>
      </p:sp>
      <p:pic>
        <p:nvPicPr>
          <p:cNvPr id="7" name="Immagine 6">
            <a:extLst>
              <a:ext uri="{FF2B5EF4-FFF2-40B4-BE49-F238E27FC236}">
                <a16:creationId xmlns:a16="http://schemas.microsoft.com/office/drawing/2014/main" id="{7E930EF7-BD50-4838-A072-B9A2E8B43A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68" name="Titolo 1"/>
          <p:cNvSpPr>
            <a:spLocks/>
          </p:cNvSpPr>
          <p:nvPr/>
        </p:nvSpPr>
        <p:spPr bwMode="auto">
          <a:xfrm>
            <a:off x="457200" y="274638"/>
            <a:ext cx="8229600" cy="706437"/>
          </a:xfrm>
          <a:prstGeom prst="rect">
            <a:avLst/>
          </a:prstGeom>
          <a:noFill/>
          <a:ln w="9525" algn="ctr">
            <a:noFill/>
            <a:miter lim="800000"/>
            <a:headEnd/>
            <a:tailEnd/>
          </a:ln>
        </p:spPr>
        <p:txBody>
          <a:bodyPr anchor="ctr"/>
          <a:lstStyle/>
          <a:p>
            <a:pPr algn="ctr" eaLnBrk="0" hangingPunct="0"/>
            <a:r>
              <a:rPr lang="it-IT" altLang="zh-CN" sz="3200" b="1">
                <a:solidFill>
                  <a:srgbClr val="990033"/>
                </a:solidFill>
                <a:latin typeface="Comic Sans MS" pitchFamily="66" charset="0"/>
                <a:ea typeface="SimSun" pitchFamily="2" charset="-122"/>
                <a:cs typeface="Times New Roman" pitchFamily="18" charset="0"/>
              </a:rPr>
              <a:t>Valutazione dei progetti</a:t>
            </a:r>
            <a:endParaRPr lang="it-IT" sz="3200" i="1">
              <a:solidFill>
                <a:srgbClr val="990033"/>
              </a:solidFill>
              <a:latin typeface="Comic Sans MS" pitchFamily="66" charset="0"/>
              <a:ea typeface="SimSun" pitchFamily="2" charset="-122"/>
              <a:cs typeface="Times New Roman" pitchFamily="18" charset="0"/>
            </a:endParaRPr>
          </a:p>
        </p:txBody>
      </p:sp>
      <p:sp>
        <p:nvSpPr>
          <p:cNvPr id="6" name="Rettangolo 5">
            <a:extLst>
              <a:ext uri="{FF2B5EF4-FFF2-40B4-BE49-F238E27FC236}">
                <a16:creationId xmlns:a16="http://schemas.microsoft.com/office/drawing/2014/main" id="{C57987CB-5240-4B13-9E01-DCDF88A3B1B6}"/>
              </a:ext>
            </a:extLst>
          </p:cNvPr>
          <p:cNvSpPr/>
          <p:nvPr/>
        </p:nvSpPr>
        <p:spPr>
          <a:xfrm>
            <a:off x="0" y="2078977"/>
            <a:ext cx="395536" cy="3661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a:extLst>
              <a:ext uri="{FF2B5EF4-FFF2-40B4-BE49-F238E27FC236}">
                <a16:creationId xmlns:a16="http://schemas.microsoft.com/office/drawing/2014/main" id="{92DD7257-17F3-4897-92DC-9C703E10307B}"/>
              </a:ext>
            </a:extLst>
          </p:cNvPr>
          <p:cNvPicPr>
            <a:picLocks noChangeAspect="1"/>
          </p:cNvPicPr>
          <p:nvPr/>
        </p:nvPicPr>
        <p:blipFill>
          <a:blip r:embed="rId3"/>
          <a:stretch>
            <a:fillRect/>
          </a:stretch>
        </p:blipFill>
        <p:spPr>
          <a:xfrm>
            <a:off x="0" y="1094541"/>
            <a:ext cx="9144000" cy="4668918"/>
          </a:xfrm>
          <a:prstGeom prst="rect">
            <a:avLst/>
          </a:prstGeom>
        </p:spPr>
      </p:pic>
      <p:pic>
        <p:nvPicPr>
          <p:cNvPr id="24" name="Immagine 23">
            <a:extLst>
              <a:ext uri="{FF2B5EF4-FFF2-40B4-BE49-F238E27FC236}">
                <a16:creationId xmlns:a16="http://schemas.microsoft.com/office/drawing/2014/main" id="{4A611742-35B9-4EB4-8CBD-EEC46F56B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2" name="Titolo 1"/>
          <p:cNvSpPr>
            <a:spLocks/>
          </p:cNvSpPr>
          <p:nvPr/>
        </p:nvSpPr>
        <p:spPr bwMode="auto">
          <a:xfrm>
            <a:off x="457200" y="274638"/>
            <a:ext cx="8229600" cy="706437"/>
          </a:xfrm>
          <a:prstGeom prst="rect">
            <a:avLst/>
          </a:prstGeom>
          <a:noFill/>
          <a:ln w="9525" algn="ctr">
            <a:noFill/>
            <a:miter lim="800000"/>
            <a:headEnd/>
            <a:tailEnd/>
          </a:ln>
        </p:spPr>
        <p:txBody>
          <a:bodyPr anchor="ctr"/>
          <a:lstStyle/>
          <a:p>
            <a:pPr algn="ctr" eaLnBrk="0" hangingPunct="0"/>
            <a:r>
              <a:rPr lang="it-IT" altLang="zh-CN" sz="3200" b="1">
                <a:solidFill>
                  <a:srgbClr val="990033"/>
                </a:solidFill>
                <a:latin typeface="Comic Sans MS" pitchFamily="66" charset="0"/>
                <a:ea typeface="SimSun" pitchFamily="2" charset="-122"/>
                <a:cs typeface="Times New Roman" pitchFamily="18" charset="0"/>
              </a:rPr>
              <a:t>Valutazione dei progetti</a:t>
            </a:r>
            <a:endParaRPr lang="it-IT" sz="3200" i="1">
              <a:solidFill>
                <a:srgbClr val="990033"/>
              </a:solidFill>
              <a:latin typeface="Comic Sans MS" pitchFamily="66" charset="0"/>
              <a:ea typeface="SimSun" pitchFamily="2" charset="-122"/>
              <a:cs typeface="Times New Roman" pitchFamily="18" charset="0"/>
            </a:endParaRPr>
          </a:p>
        </p:txBody>
      </p:sp>
      <p:pic>
        <p:nvPicPr>
          <p:cNvPr id="2" name="Immagine 1">
            <a:extLst>
              <a:ext uri="{FF2B5EF4-FFF2-40B4-BE49-F238E27FC236}">
                <a16:creationId xmlns:a16="http://schemas.microsoft.com/office/drawing/2014/main" id="{9A1EA1A4-9CEA-4762-BAC6-6D54F00AD3A0}"/>
              </a:ext>
            </a:extLst>
          </p:cNvPr>
          <p:cNvPicPr>
            <a:picLocks noChangeAspect="1"/>
          </p:cNvPicPr>
          <p:nvPr/>
        </p:nvPicPr>
        <p:blipFill>
          <a:blip r:embed="rId3"/>
          <a:stretch>
            <a:fillRect/>
          </a:stretch>
        </p:blipFill>
        <p:spPr>
          <a:xfrm>
            <a:off x="0" y="1011476"/>
            <a:ext cx="9144000" cy="4835047"/>
          </a:xfrm>
          <a:prstGeom prst="rect">
            <a:avLst/>
          </a:prstGeom>
        </p:spPr>
      </p:pic>
      <p:pic>
        <p:nvPicPr>
          <p:cNvPr id="15" name="Immagine 14">
            <a:extLst>
              <a:ext uri="{FF2B5EF4-FFF2-40B4-BE49-F238E27FC236}">
                <a16:creationId xmlns:a16="http://schemas.microsoft.com/office/drawing/2014/main" id="{2C2CEABB-976D-49E9-9758-920039C5BC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DD88CD1-DCCA-4B4C-A9C4-5080EF85A869}"/>
              </a:ext>
            </a:extLst>
          </p:cNvPr>
          <p:cNvPicPr>
            <a:picLocks noChangeAspect="1"/>
          </p:cNvPicPr>
          <p:nvPr/>
        </p:nvPicPr>
        <p:blipFill>
          <a:blip r:embed="rId2"/>
          <a:stretch>
            <a:fillRect/>
          </a:stretch>
        </p:blipFill>
        <p:spPr>
          <a:xfrm>
            <a:off x="208204" y="0"/>
            <a:ext cx="8727591" cy="6858000"/>
          </a:xfrm>
          <a:prstGeom prst="rect">
            <a:avLst/>
          </a:prstGeom>
        </p:spPr>
      </p:pic>
    </p:spTree>
    <p:extLst>
      <p:ext uri="{BB962C8B-B14F-4D97-AF65-F5344CB8AC3E}">
        <p14:creationId xmlns:p14="http://schemas.microsoft.com/office/powerpoint/2010/main" val="1776915087"/>
      </p:ext>
    </p:extLst>
  </p:cSld>
  <p:clrMapOvr>
    <a:masterClrMapping/>
  </p:clrMapOvr>
  <p:transition>
    <p:wedg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42080CF-6ACA-40E7-8DA7-EF8DCF38D3B9}"/>
              </a:ext>
            </a:extLst>
          </p:cNvPr>
          <p:cNvPicPr>
            <a:picLocks noChangeAspect="1"/>
          </p:cNvPicPr>
          <p:nvPr/>
        </p:nvPicPr>
        <p:blipFill>
          <a:blip r:embed="rId2"/>
          <a:stretch>
            <a:fillRect/>
          </a:stretch>
        </p:blipFill>
        <p:spPr>
          <a:xfrm>
            <a:off x="163886" y="0"/>
            <a:ext cx="8816228" cy="6858000"/>
          </a:xfrm>
          <a:prstGeom prst="rect">
            <a:avLst/>
          </a:prstGeom>
        </p:spPr>
      </p:pic>
    </p:spTree>
    <p:extLst>
      <p:ext uri="{BB962C8B-B14F-4D97-AF65-F5344CB8AC3E}">
        <p14:creationId xmlns:p14="http://schemas.microsoft.com/office/powerpoint/2010/main" val="2012212187"/>
      </p:ext>
    </p:extLst>
  </p:cSld>
  <p:clrMapOvr>
    <a:masterClrMapping/>
  </p:clrMapOvr>
  <p:transition>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A84AE1C-7D22-4839-82FB-B23153DF55C5}"/>
              </a:ext>
            </a:extLst>
          </p:cNvPr>
          <p:cNvPicPr>
            <a:picLocks noChangeAspect="1"/>
          </p:cNvPicPr>
          <p:nvPr/>
        </p:nvPicPr>
        <p:blipFill>
          <a:blip r:embed="rId2"/>
          <a:stretch>
            <a:fillRect/>
          </a:stretch>
        </p:blipFill>
        <p:spPr>
          <a:xfrm>
            <a:off x="208921" y="0"/>
            <a:ext cx="8726158" cy="6858000"/>
          </a:xfrm>
          <a:prstGeom prst="rect">
            <a:avLst/>
          </a:prstGeom>
        </p:spPr>
      </p:pic>
    </p:spTree>
    <p:extLst>
      <p:ext uri="{BB962C8B-B14F-4D97-AF65-F5344CB8AC3E}">
        <p14:creationId xmlns:p14="http://schemas.microsoft.com/office/powerpoint/2010/main" val="2759191139"/>
      </p:ext>
    </p:extLst>
  </p:cSld>
  <p:clrMapOvr>
    <a:masterClrMapping/>
  </p:clrMapOvr>
  <p:transition>
    <p:wedg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1B32EFA-D05E-4844-A839-6639E0F82860}"/>
              </a:ext>
            </a:extLst>
          </p:cNvPr>
          <p:cNvPicPr>
            <a:picLocks noChangeAspect="1"/>
          </p:cNvPicPr>
          <p:nvPr/>
        </p:nvPicPr>
        <p:blipFill>
          <a:blip r:embed="rId2"/>
          <a:stretch>
            <a:fillRect/>
          </a:stretch>
        </p:blipFill>
        <p:spPr>
          <a:xfrm>
            <a:off x="0" y="19068"/>
            <a:ext cx="9144000" cy="6819863"/>
          </a:xfrm>
          <a:prstGeom prst="rect">
            <a:avLst/>
          </a:prstGeom>
        </p:spPr>
      </p:pic>
    </p:spTree>
    <p:extLst>
      <p:ext uri="{BB962C8B-B14F-4D97-AF65-F5344CB8AC3E}">
        <p14:creationId xmlns:p14="http://schemas.microsoft.com/office/powerpoint/2010/main" val="449313734"/>
      </p:ext>
    </p:extLst>
  </p:cSld>
  <p:clrMapOvr>
    <a:masterClrMapping/>
  </p:clrMapOvr>
  <p:transition>
    <p:wedg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BA88A45-1C1D-49ED-A112-0EF2A0A3FEBF}"/>
              </a:ext>
            </a:extLst>
          </p:cNvPr>
          <p:cNvPicPr>
            <a:picLocks noChangeAspect="1"/>
          </p:cNvPicPr>
          <p:nvPr/>
        </p:nvPicPr>
        <p:blipFill>
          <a:blip r:embed="rId2"/>
          <a:stretch>
            <a:fillRect/>
          </a:stretch>
        </p:blipFill>
        <p:spPr>
          <a:xfrm>
            <a:off x="0" y="334863"/>
            <a:ext cx="9144000" cy="6188273"/>
          </a:xfrm>
          <a:prstGeom prst="rect">
            <a:avLst/>
          </a:prstGeom>
        </p:spPr>
      </p:pic>
    </p:spTree>
    <p:extLst>
      <p:ext uri="{BB962C8B-B14F-4D97-AF65-F5344CB8AC3E}">
        <p14:creationId xmlns:p14="http://schemas.microsoft.com/office/powerpoint/2010/main" val="1961711446"/>
      </p:ext>
    </p:extLst>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Segnaposto numero diapositiva 5"/>
          <p:cNvSpPr>
            <a:spLocks noGrp="1"/>
          </p:cNvSpPr>
          <p:nvPr>
            <p:ph type="sldNum" sz="quarter" idx="12"/>
          </p:nvPr>
        </p:nvSpPr>
        <p:spPr>
          <a:noFill/>
        </p:spPr>
        <p:txBody>
          <a:bodyPr/>
          <a:lstStyle/>
          <a:p>
            <a:fld id="{02B3E2FE-A64B-4A69-B393-34A553DAB837}" type="slidenum">
              <a:rPr lang="it-IT" smtClean="0"/>
              <a:pPr/>
              <a:t>4</a:t>
            </a:fld>
            <a:endParaRPr lang="it-IT"/>
          </a:p>
        </p:txBody>
      </p:sp>
      <p:sp>
        <p:nvSpPr>
          <p:cNvPr id="1039" name="Rectangle 2"/>
          <p:cNvSpPr>
            <a:spLocks noGrp="1" noChangeArrowheads="1"/>
          </p:cNvSpPr>
          <p:nvPr>
            <p:ph type="title"/>
          </p:nvPr>
        </p:nvSpPr>
        <p:spPr/>
        <p:txBody>
          <a:bodyPr>
            <a:normAutofit/>
          </a:bodyPr>
          <a:lstStyle/>
          <a:p>
            <a:r>
              <a:rPr lang="it-IT" sz="2400" dirty="0">
                <a:solidFill>
                  <a:schemeClr val="tx1"/>
                </a:solidFill>
              </a:rPr>
              <a:t>Elenco delle attività soggette alle visite e ai controlli di prevenzione incendi</a:t>
            </a:r>
          </a:p>
        </p:txBody>
      </p:sp>
      <p:graphicFrame>
        <p:nvGraphicFramePr>
          <p:cNvPr id="2" name="Diagramma 1">
            <a:extLst>
              <a:ext uri="{FF2B5EF4-FFF2-40B4-BE49-F238E27FC236}">
                <a16:creationId xmlns:a16="http://schemas.microsoft.com/office/drawing/2014/main" id="{64A1AE34-7A2C-4DDB-9B02-60917FCD7386}"/>
              </a:ext>
            </a:extLst>
          </p:cNvPr>
          <p:cNvGraphicFramePr/>
          <p:nvPr/>
        </p:nvGraphicFramePr>
        <p:xfrm>
          <a:off x="431800" y="1474788"/>
          <a:ext cx="8388350" cy="4560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a:extLst>
              <a:ext uri="{FF2B5EF4-FFF2-40B4-BE49-F238E27FC236}">
                <a16:creationId xmlns:a16="http://schemas.microsoft.com/office/drawing/2014/main" id="{3EDB4251-C7B4-419A-A23C-37F639D973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E8A89F8-E97F-4985-B711-2F6496264FFF}"/>
              </a:ext>
            </a:extLst>
          </p:cNvPr>
          <p:cNvPicPr>
            <a:picLocks noChangeAspect="1"/>
          </p:cNvPicPr>
          <p:nvPr/>
        </p:nvPicPr>
        <p:blipFill>
          <a:blip r:embed="rId2"/>
          <a:stretch>
            <a:fillRect/>
          </a:stretch>
        </p:blipFill>
        <p:spPr>
          <a:xfrm>
            <a:off x="0" y="453702"/>
            <a:ext cx="9144000" cy="5950596"/>
          </a:xfrm>
          <a:prstGeom prst="rect">
            <a:avLst/>
          </a:prstGeom>
        </p:spPr>
      </p:pic>
    </p:spTree>
    <p:extLst>
      <p:ext uri="{BB962C8B-B14F-4D97-AF65-F5344CB8AC3E}">
        <p14:creationId xmlns:p14="http://schemas.microsoft.com/office/powerpoint/2010/main" val="3090563800"/>
      </p:ext>
    </p:extLst>
  </p:cSld>
  <p:clrMapOvr>
    <a:masterClrMapping/>
  </p:clrMapOvr>
  <p:transition>
    <p:wedg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EF0F979-DEA8-4B6B-AE84-1AF81ADE424F}"/>
              </a:ext>
            </a:extLst>
          </p:cNvPr>
          <p:cNvPicPr>
            <a:picLocks noChangeAspect="1"/>
          </p:cNvPicPr>
          <p:nvPr/>
        </p:nvPicPr>
        <p:blipFill>
          <a:blip r:embed="rId2"/>
          <a:stretch>
            <a:fillRect/>
          </a:stretch>
        </p:blipFill>
        <p:spPr>
          <a:xfrm>
            <a:off x="0" y="101873"/>
            <a:ext cx="9144000" cy="6654253"/>
          </a:xfrm>
          <a:prstGeom prst="rect">
            <a:avLst/>
          </a:prstGeom>
        </p:spPr>
      </p:pic>
    </p:spTree>
    <p:extLst>
      <p:ext uri="{BB962C8B-B14F-4D97-AF65-F5344CB8AC3E}">
        <p14:creationId xmlns:p14="http://schemas.microsoft.com/office/powerpoint/2010/main" val="1213626479"/>
      </p:ext>
    </p:extLst>
  </p:cSld>
  <p:clrMapOvr>
    <a:masterClrMapping/>
  </p:clrMapOvr>
  <p:transition>
    <p:wedg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5FB8369-8582-48C5-88BA-6031D49EEEE3}"/>
              </a:ext>
            </a:extLst>
          </p:cNvPr>
          <p:cNvPicPr>
            <a:picLocks noChangeAspect="1"/>
          </p:cNvPicPr>
          <p:nvPr/>
        </p:nvPicPr>
        <p:blipFill>
          <a:blip r:embed="rId2"/>
          <a:stretch>
            <a:fillRect/>
          </a:stretch>
        </p:blipFill>
        <p:spPr>
          <a:xfrm>
            <a:off x="0" y="470887"/>
            <a:ext cx="9144000" cy="5916225"/>
          </a:xfrm>
          <a:prstGeom prst="rect">
            <a:avLst/>
          </a:prstGeom>
        </p:spPr>
      </p:pic>
    </p:spTree>
    <p:extLst>
      <p:ext uri="{BB962C8B-B14F-4D97-AF65-F5344CB8AC3E}">
        <p14:creationId xmlns:p14="http://schemas.microsoft.com/office/powerpoint/2010/main" val="3393356384"/>
      </p:ext>
    </p:extLst>
  </p:cSld>
  <p:clrMapOvr>
    <a:masterClrMapping/>
  </p:clrMapOvr>
  <p:transition>
    <p:wedg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BBD4A0E-B66F-4047-BA8B-3018A5DB63C5}"/>
              </a:ext>
            </a:extLst>
          </p:cNvPr>
          <p:cNvPicPr>
            <a:picLocks noChangeAspect="1"/>
          </p:cNvPicPr>
          <p:nvPr/>
        </p:nvPicPr>
        <p:blipFill>
          <a:blip r:embed="rId2"/>
          <a:stretch>
            <a:fillRect/>
          </a:stretch>
        </p:blipFill>
        <p:spPr>
          <a:xfrm>
            <a:off x="0" y="239134"/>
            <a:ext cx="9144000" cy="6379731"/>
          </a:xfrm>
          <a:prstGeom prst="rect">
            <a:avLst/>
          </a:prstGeom>
        </p:spPr>
      </p:pic>
    </p:spTree>
    <p:extLst>
      <p:ext uri="{BB962C8B-B14F-4D97-AF65-F5344CB8AC3E}">
        <p14:creationId xmlns:p14="http://schemas.microsoft.com/office/powerpoint/2010/main" val="3505942022"/>
      </p:ext>
    </p:extLst>
  </p:cSld>
  <p:clrMapOvr>
    <a:masterClrMapping/>
  </p:clrMapOvr>
  <p:transition>
    <p:wedg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C27E5A1-BF1B-4331-9C68-ED61DEA3BC66}"/>
              </a:ext>
            </a:extLst>
          </p:cNvPr>
          <p:cNvPicPr>
            <a:picLocks noChangeAspect="1"/>
          </p:cNvPicPr>
          <p:nvPr/>
        </p:nvPicPr>
        <p:blipFill>
          <a:blip r:embed="rId2"/>
          <a:stretch>
            <a:fillRect/>
          </a:stretch>
        </p:blipFill>
        <p:spPr>
          <a:xfrm>
            <a:off x="0" y="149919"/>
            <a:ext cx="9144000" cy="6558162"/>
          </a:xfrm>
          <a:prstGeom prst="rect">
            <a:avLst/>
          </a:prstGeom>
        </p:spPr>
      </p:pic>
    </p:spTree>
    <p:extLst>
      <p:ext uri="{BB962C8B-B14F-4D97-AF65-F5344CB8AC3E}">
        <p14:creationId xmlns:p14="http://schemas.microsoft.com/office/powerpoint/2010/main" val="3933401368"/>
      </p:ext>
    </p:extLst>
  </p:cSld>
  <p:clrMapOvr>
    <a:masterClrMapping/>
  </p:clrMapOvr>
  <p:transition>
    <p:wedg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57" name="Group 33"/>
          <p:cNvGraphicFramePr>
            <a:graphicFrameLocks noGrp="1"/>
          </p:cNvGraphicFramePr>
          <p:nvPr>
            <p:extLst>
              <p:ext uri="{D42A27DB-BD31-4B8C-83A1-F6EECF244321}">
                <p14:modId xmlns:p14="http://schemas.microsoft.com/office/powerpoint/2010/main" val="2984130625"/>
              </p:ext>
            </p:extLst>
          </p:nvPr>
        </p:nvGraphicFramePr>
        <p:xfrm>
          <a:off x="285750" y="836712"/>
          <a:ext cx="8678738" cy="5884128"/>
        </p:xfrm>
        <a:graphic>
          <a:graphicData uri="http://schemas.openxmlformats.org/drawingml/2006/table">
            <a:tbl>
              <a:tblPr/>
              <a:tblGrid>
                <a:gridCol w="409574">
                  <a:extLst>
                    <a:ext uri="{9D8B030D-6E8A-4147-A177-3AD203B41FA5}">
                      <a16:colId xmlns:a16="http://schemas.microsoft.com/office/drawing/2014/main" val="20000"/>
                    </a:ext>
                  </a:extLst>
                </a:gridCol>
                <a:gridCol w="2458823">
                  <a:extLst>
                    <a:ext uri="{9D8B030D-6E8A-4147-A177-3AD203B41FA5}">
                      <a16:colId xmlns:a16="http://schemas.microsoft.com/office/drawing/2014/main" val="20001"/>
                    </a:ext>
                  </a:extLst>
                </a:gridCol>
                <a:gridCol w="2730696">
                  <a:extLst>
                    <a:ext uri="{9D8B030D-6E8A-4147-A177-3AD203B41FA5}">
                      <a16:colId xmlns:a16="http://schemas.microsoft.com/office/drawing/2014/main" val="20002"/>
                    </a:ext>
                  </a:extLst>
                </a:gridCol>
                <a:gridCol w="3079645">
                  <a:extLst>
                    <a:ext uri="{9D8B030D-6E8A-4147-A177-3AD203B41FA5}">
                      <a16:colId xmlns:a16="http://schemas.microsoft.com/office/drawing/2014/main" val="20003"/>
                    </a:ext>
                  </a:extLst>
                </a:gridCol>
              </a:tblGrid>
              <a:tr h="25876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a:ln>
                            <a:noFill/>
                          </a:ln>
                          <a:solidFill>
                            <a:srgbClr val="FF0000"/>
                          </a:solidFill>
                          <a:effectLst/>
                          <a:latin typeface="Arial" pitchFamily="34" charset="0"/>
                          <a:cs typeface="Arial" pitchFamily="34" charset="0"/>
                        </a:rPr>
                        <a:t>RELAZIONE  TECNICA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it-IT"/>
                    </a:p>
                  </a:txBody>
                  <a:tcPr/>
                </a:tc>
                <a:tc hMerge="1">
                  <a:txBody>
                    <a:bodyPr/>
                    <a:lstStyle/>
                    <a:p>
                      <a:endParaRPr lang="it-I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FF0000"/>
                          </a:solidFill>
                          <a:effectLst/>
                          <a:latin typeface="Arial" pitchFamily="34" charset="0"/>
                          <a:cs typeface="Arial" pitchFamily="34" charset="0"/>
                        </a:rPr>
                        <a:t>ELABORATI GRAFICI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2570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dirty="0">
                          <a:ln>
                            <a:noFill/>
                          </a:ln>
                          <a:solidFill>
                            <a:srgbClr val="000000"/>
                          </a:solidFill>
                          <a:effectLst/>
                          <a:latin typeface="Arial" pitchFamily="34" charset="0"/>
                          <a:cs typeface="Arial"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dirty="0">
                          <a:ln>
                            <a:noFill/>
                          </a:ln>
                          <a:solidFill>
                            <a:srgbClr val="000000"/>
                          </a:solidFill>
                          <a:effectLst/>
                          <a:latin typeface="Arial" pitchFamily="34" charset="0"/>
                          <a:cs typeface="Arial" pitchFamily="34" charset="0"/>
                        </a:rPr>
                        <a:t>Attività </a:t>
                      </a:r>
                      <a:r>
                        <a:rPr kumimoji="0" lang="it-IT" sz="2000" b="1" i="0" u="none" strike="noStrike" cap="none" normalizeH="0" baseline="0" dirty="0">
                          <a:ln>
                            <a:noFill/>
                          </a:ln>
                          <a:solidFill>
                            <a:srgbClr val="FF0000"/>
                          </a:solidFill>
                          <a:effectLst/>
                          <a:latin typeface="Arial" pitchFamily="34" charset="0"/>
                          <a:cs typeface="Arial" pitchFamily="34" charset="0"/>
                        </a:rPr>
                        <a:t>NON REGOLATE </a:t>
                      </a:r>
                      <a:r>
                        <a:rPr kumimoji="0" lang="it-IT" sz="2000" b="1" i="0" u="none" strike="noStrike" cap="none" normalizeH="0" baseline="0" dirty="0">
                          <a:ln>
                            <a:noFill/>
                          </a:ln>
                          <a:solidFill>
                            <a:srgbClr val="000000"/>
                          </a:solidFill>
                          <a:effectLst/>
                          <a:latin typeface="Arial" pitchFamily="34" charset="0"/>
                          <a:cs typeface="Arial" pitchFamily="34" charset="0"/>
                        </a:rPr>
                        <a:t>da specifiche disposizioni antincendio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Allegato I del </a:t>
                      </a:r>
                      <a:r>
                        <a:rPr kumimoji="0" lang="it-IT" sz="2000" b="1" i="0" u="none" strike="noStrike" kern="1200" cap="none" normalizeH="0" baseline="0" dirty="0" err="1">
                          <a:ln>
                            <a:noFill/>
                          </a:ln>
                          <a:solidFill>
                            <a:srgbClr val="000000"/>
                          </a:solidFill>
                          <a:effectLst/>
                          <a:latin typeface="Arial" pitchFamily="34" charset="0"/>
                          <a:ea typeface="+mn-ea"/>
                          <a:cs typeface="Arial" pitchFamily="34" charset="0"/>
                        </a:rPr>
                        <a:t>D.M-</a:t>
                      </a: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 7/8/2012</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lettera A punto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p>
                      <a:pPr marL="228600" marR="0" lvl="0" indent="-228600" algn="just" defTabSz="914400" rtl="0" eaLnBrk="1" fontAlgn="base" latinLnBrk="0" hangingPunct="1">
                        <a:lnSpc>
                          <a:spcPct val="100000"/>
                        </a:lnSpc>
                        <a:spcBef>
                          <a:spcPct val="0"/>
                        </a:spcBef>
                        <a:spcAft>
                          <a:spcPct val="0"/>
                        </a:spcAft>
                        <a:buClrTx/>
                        <a:buSzTx/>
                        <a:buFontTx/>
                        <a:buAutoNum type="alphaLcParenR"/>
                        <a:tabLst/>
                      </a:pPr>
                      <a:endParaRPr kumimoji="0" lang="it-IT" sz="600" b="0" i="0" u="none" strike="noStrike" cap="none" normalizeH="0" baseline="0" dirty="0">
                        <a:ln>
                          <a:noFill/>
                        </a:ln>
                        <a:solidFill>
                          <a:srgbClr val="000000"/>
                        </a:solidFill>
                        <a:effectLst/>
                        <a:latin typeface="Arial" pitchFamily="34" charset="0"/>
                        <a:cs typeface="Arial" pitchFamily="34" charset="0"/>
                      </a:endParaRPr>
                    </a:p>
                    <a:p>
                      <a:pPr marL="228600" marR="0" lvl="0" indent="-228600" algn="just" defTabSz="914400" rtl="0" eaLnBrk="1" fontAlgn="base" latinLnBrk="0" hangingPunct="1">
                        <a:lnSpc>
                          <a:spcPct val="100000"/>
                        </a:lnSpc>
                        <a:spcBef>
                          <a:spcPct val="0"/>
                        </a:spcBef>
                        <a:spcAft>
                          <a:spcPct val="0"/>
                        </a:spcAft>
                        <a:buClrTx/>
                        <a:buSzTx/>
                        <a:buFontTx/>
                        <a:buAutoNum type="alphaLcParenR"/>
                        <a:tabLst/>
                      </a:pPr>
                      <a:endParaRPr kumimoji="0" lang="it-IT" sz="600" b="0" i="0" u="none" strike="noStrike" cap="none" normalizeH="0" baseline="0" dirty="0">
                        <a:ln>
                          <a:noFill/>
                        </a:ln>
                        <a:solidFill>
                          <a:srgbClr val="000000"/>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Allegato I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lettera A punto 2 del </a:t>
                      </a:r>
                      <a:r>
                        <a:rPr kumimoji="0" lang="it-IT" sz="2000" b="1" i="0" u="none" strike="noStrike" kern="1200" cap="none" normalizeH="0" baseline="0" dirty="0" err="1">
                          <a:ln>
                            <a:noFill/>
                          </a:ln>
                          <a:solidFill>
                            <a:srgbClr val="000000"/>
                          </a:solidFill>
                          <a:effectLst/>
                          <a:latin typeface="Arial" pitchFamily="34" charset="0"/>
                          <a:ea typeface="+mn-ea"/>
                          <a:cs typeface="Arial" pitchFamily="34" charset="0"/>
                        </a:rPr>
                        <a:t>D.M-</a:t>
                      </a: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 7/8/2012</a:t>
                      </a:r>
                      <a:endParaRPr kumimoji="0" lang="it-IT" sz="600" b="1" i="0" u="none" strike="noStrike" cap="none" normalizeH="0" baseline="0" dirty="0">
                        <a:ln>
                          <a:noFill/>
                        </a:ln>
                        <a:solidFill>
                          <a:srgbClr val="000000"/>
                        </a:solidFill>
                        <a:effectLst/>
                        <a:latin typeface="Arial"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Attività </a:t>
                      </a:r>
                      <a:r>
                        <a:rPr kumimoji="0" lang="it-IT" sz="2000" b="1" i="0" u="none" strike="noStrike" kern="1200" cap="none" normalizeH="0" baseline="0" dirty="0">
                          <a:ln>
                            <a:noFill/>
                          </a:ln>
                          <a:solidFill>
                            <a:srgbClr val="00B050"/>
                          </a:solidFill>
                          <a:effectLst/>
                          <a:latin typeface="Arial" pitchFamily="34" charset="0"/>
                          <a:ea typeface="+mn-ea"/>
                          <a:cs typeface="Arial" pitchFamily="34" charset="0"/>
                        </a:rPr>
                        <a:t>REGOLATE</a:t>
                      </a: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 da specifiche disposizioni antincendio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Allegato I del </a:t>
                      </a:r>
                      <a:r>
                        <a:rPr kumimoji="0" lang="it-IT" sz="2000" b="1" i="0" u="none" strike="noStrike" kern="1200" cap="none" normalizeH="0" baseline="0" dirty="0" err="1">
                          <a:ln>
                            <a:noFill/>
                          </a:ln>
                          <a:solidFill>
                            <a:srgbClr val="000000"/>
                          </a:solidFill>
                          <a:effectLst/>
                          <a:latin typeface="Arial" pitchFamily="34" charset="0"/>
                          <a:ea typeface="+mn-ea"/>
                          <a:cs typeface="Arial" pitchFamily="34" charset="0"/>
                        </a:rPr>
                        <a:t>D.M-</a:t>
                      </a: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 7/8/2012</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lettera B punto 1 </a:t>
                      </a:r>
                      <a:endParaRPr kumimoji="0" lang="it-IT" sz="600" b="0" i="0" u="none" strike="noStrike" cap="none" normalizeH="0" baseline="0" dirty="0">
                        <a:ln>
                          <a:noFill/>
                        </a:ln>
                        <a:solidFill>
                          <a:srgbClr val="000000"/>
                        </a:solidFill>
                        <a:effectLst/>
                        <a:latin typeface="Arial"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it-IT"/>
                    </a:p>
                  </a:txBody>
                  <a:tcPr/>
                </a:tc>
                <a:extLst>
                  <a:ext uri="{0D108BD9-81ED-4DB2-BD59-A6C34878D82A}">
                    <a16:rowId xmlns:a16="http://schemas.microsoft.com/office/drawing/2014/main" val="10002"/>
                  </a:ext>
                </a:extLst>
              </a:tr>
              <a:tr h="992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kern="1200" cap="none" normalizeH="0" baseline="0" dirty="0">
                          <a:ln>
                            <a:noFill/>
                          </a:ln>
                          <a:solidFill>
                            <a:srgbClr val="000000"/>
                          </a:solidFill>
                          <a:effectLst/>
                          <a:latin typeface="Arial" pitchFamily="34" charset="0"/>
                          <a:ea typeface="+mn-ea"/>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0" i="0" u="none" strike="noStrike" cap="none" normalizeH="0" baseline="0" dirty="0">
                        <a:ln>
                          <a:noFill/>
                        </a:ln>
                        <a:solidFill>
                          <a:srgbClr val="FFFF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0" i="0" u="none" strike="noStrike" cap="none" normalizeH="0" baseline="0" dirty="0">
                        <a:ln>
                          <a:noFill/>
                        </a:ln>
                        <a:solidFill>
                          <a:srgbClr val="FFFF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800" b="1" i="0" u="none" strike="noStrike" cap="none" normalizeH="0" baseline="0" dirty="0">
                          <a:ln>
                            <a:noFill/>
                          </a:ln>
                          <a:solidFill>
                            <a:srgbClr val="FF0000"/>
                          </a:solidFill>
                          <a:effectLst/>
                          <a:latin typeface="Arial" pitchFamily="34" charset="0"/>
                          <a:cs typeface="Arial" pitchFamily="34" charset="0"/>
                        </a:rPr>
                        <a:t>Modifiche</a:t>
                      </a:r>
                      <a:r>
                        <a:rPr kumimoji="0" lang="it-IT" sz="2000" b="1" i="0" u="none" strike="noStrike" cap="none" normalizeH="0" baseline="0" dirty="0">
                          <a:ln>
                            <a:noFill/>
                          </a:ln>
                          <a:solidFill>
                            <a:srgbClr val="F9D13D"/>
                          </a:solidFill>
                          <a:effectLst/>
                          <a:latin typeface="Arial" pitchFamily="34" charset="0"/>
                          <a:cs typeface="Arial" pitchFamily="34" charset="0"/>
                        </a:rPr>
                        <a:t> </a:t>
                      </a:r>
                      <a:r>
                        <a:rPr kumimoji="0" lang="it-IT" sz="2000" b="1" i="0" u="none" strike="noStrike" cap="none" normalizeH="0" baseline="0" dirty="0">
                          <a:ln>
                            <a:noFill/>
                          </a:ln>
                          <a:solidFill>
                            <a:srgbClr val="000000"/>
                          </a:solidFill>
                          <a:effectLst/>
                          <a:latin typeface="Arial" pitchFamily="34" charset="0"/>
                          <a:cs typeface="Arial" pitchFamily="34" charset="0"/>
                        </a:rPr>
                        <a:t> </a:t>
                      </a:r>
                      <a:r>
                        <a:rPr kumimoji="0" lang="it-IT" sz="1800" b="1" i="0" u="none" strike="noStrike" cap="none" normalizeH="0" baseline="0" dirty="0">
                          <a:ln>
                            <a:noFill/>
                          </a:ln>
                          <a:solidFill>
                            <a:srgbClr val="000000"/>
                          </a:solidFill>
                          <a:effectLst/>
                          <a:latin typeface="Arial" pitchFamily="34" charset="0"/>
                          <a:cs typeface="Arial" pitchFamily="34" charset="0"/>
                        </a:rPr>
                        <a:t>di attività esistenti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dirty="0">
                          <a:ln>
                            <a:noFill/>
                          </a:ln>
                          <a:solidFill>
                            <a:srgbClr val="000000"/>
                          </a:solidFill>
                          <a:effectLst/>
                          <a:latin typeface="Arial" pitchFamily="34" charset="0"/>
                          <a:cs typeface="Arial" pitchFamily="34" charset="0"/>
                        </a:rPr>
                        <a:t>Caso 1  o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gli elaborati grafici relativi alla </a:t>
                      </a:r>
                      <a:r>
                        <a:rPr kumimoji="0" lang="it-IT" sz="1400" b="0" i="0" u="none" strike="noStrike" cap="none" normalizeH="0" baseline="0" dirty="0">
                          <a:ln>
                            <a:noFill/>
                          </a:ln>
                          <a:solidFill>
                            <a:srgbClr val="000000"/>
                          </a:solidFill>
                          <a:effectLst/>
                          <a:latin typeface="Arial" pitchFamily="34" charset="0"/>
                          <a:cs typeface="Arial" pitchFamily="34" charset="0"/>
                        </a:rPr>
                        <a:t>planimetria generale devono riguardare l'intero complesso</a:t>
                      </a:r>
                      <a:r>
                        <a:rPr kumimoji="0" lang="it-IT" sz="1400" b="1" i="0" u="none" strike="noStrike" cap="none" normalizeH="0" baseline="0" dirty="0">
                          <a:ln>
                            <a:noFill/>
                          </a:ln>
                          <a:solidFill>
                            <a:srgbClr val="000000"/>
                          </a:solidFill>
                          <a:effectLst/>
                          <a:latin typeface="Arial" pitchFamily="34" charset="0"/>
                          <a:cs typeface="Arial" pitchFamily="34" charset="0"/>
                        </a:rPr>
                        <a:t>, mentre la restante documentazione progettuale potrà essere limitata alla </a:t>
                      </a:r>
                      <a:r>
                        <a:rPr kumimoji="0" lang="it-IT" sz="1400" b="0" i="0" u="none" strike="noStrike" cap="none" normalizeH="0" baseline="0" dirty="0">
                          <a:ln>
                            <a:noFill/>
                          </a:ln>
                          <a:solidFill>
                            <a:srgbClr val="000000"/>
                          </a:solidFill>
                          <a:effectLst/>
                          <a:latin typeface="Arial" pitchFamily="34" charset="0"/>
                          <a:cs typeface="Arial" pitchFamily="34" charset="0"/>
                        </a:rPr>
                        <a:t>sola parte oggetto degli interventi di modifica</a:t>
                      </a:r>
                      <a:r>
                        <a:rPr kumimoji="0" lang="it-IT" sz="1400" b="1" i="0" u="none" strike="noStrike" cap="none" normalizeH="0" baseline="0" dirty="0">
                          <a:ln>
                            <a:noFill/>
                          </a:ln>
                          <a:solidFill>
                            <a:srgbClr val="000000"/>
                          </a:solidFill>
                          <a:effectLst/>
                          <a:latin typeface="Arial" pitchFamily="34" charset="0"/>
                          <a:cs typeface="Arial"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600" b="1" i="0" u="none" strike="noStrike" cap="none" normalizeH="0" baseline="0" dirty="0">
                        <a:ln>
                          <a:noFill/>
                        </a:ln>
                        <a:solidFill>
                          <a:srgbClr val="000000"/>
                        </a:solidFill>
                        <a:effectLst/>
                        <a:latin typeface="Arial"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sp>
        <p:nvSpPr>
          <p:cNvPr id="33818" name="Titolo 1"/>
          <p:cNvSpPr>
            <a:spLocks/>
          </p:cNvSpPr>
          <p:nvPr/>
        </p:nvSpPr>
        <p:spPr bwMode="auto">
          <a:xfrm>
            <a:off x="457200" y="-27384"/>
            <a:ext cx="8229600" cy="850900"/>
          </a:xfrm>
          <a:prstGeom prst="rect">
            <a:avLst/>
          </a:prstGeom>
          <a:noFill/>
          <a:ln w="9525" algn="ctr">
            <a:noFill/>
            <a:miter lim="800000"/>
            <a:headEnd/>
            <a:tailEnd/>
          </a:ln>
        </p:spPr>
        <p:txBody>
          <a:bodyPr anchor="ctr"/>
          <a:lstStyle/>
          <a:p>
            <a:pPr algn="ctr" eaLnBrk="0" hangingPunct="0"/>
            <a:r>
              <a:rPr lang="it-IT" altLang="zh-CN" sz="3200" b="1" dirty="0">
                <a:solidFill>
                  <a:srgbClr val="990033"/>
                </a:solidFill>
                <a:latin typeface="Comic Sans MS" pitchFamily="66" charset="0"/>
                <a:ea typeface="SimSun" pitchFamily="2" charset="-122"/>
                <a:cs typeface="Times New Roman" pitchFamily="18" charset="0"/>
              </a:rPr>
              <a:t>Valutazione dei progetti</a:t>
            </a:r>
            <a:endParaRPr lang="it-IT" sz="3200" i="1" dirty="0">
              <a:solidFill>
                <a:srgbClr val="990033"/>
              </a:solidFill>
              <a:latin typeface="Comic Sans MS" pitchFamily="66" charset="0"/>
              <a:ea typeface="SimSun" pitchFamily="2" charset="-122"/>
              <a:cs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257"/>
                                        </p:tgtEl>
                                        <p:attrNameLst>
                                          <p:attrName>style.visibility</p:attrName>
                                        </p:attrNameLst>
                                      </p:cBhvr>
                                      <p:to>
                                        <p:strVal val="visible"/>
                                      </p:to>
                                    </p:set>
                                    <p:animEffect transition="in" filter="blinds(horizontal)">
                                      <p:cBhvr>
                                        <p:cTn id="7" dur="500"/>
                                        <p:tgtEl>
                                          <p:spTgt spid="52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64" name="Titolo 1"/>
          <p:cNvSpPr>
            <a:spLocks/>
          </p:cNvSpPr>
          <p:nvPr/>
        </p:nvSpPr>
        <p:spPr bwMode="auto">
          <a:xfrm>
            <a:off x="518864" y="115888"/>
            <a:ext cx="8229600" cy="1081087"/>
          </a:xfrm>
          <a:prstGeom prst="rect">
            <a:avLst/>
          </a:prstGeom>
          <a:noFill/>
          <a:ln w="9525" algn="ctr">
            <a:noFill/>
            <a:miter lim="800000"/>
            <a:headEnd/>
            <a:tailEnd/>
          </a:ln>
        </p:spPr>
        <p:txBody>
          <a:bodyPr anchor="ctr"/>
          <a:lstStyle/>
          <a:p>
            <a:pPr algn="ctr" eaLnBrk="0" hangingPunct="0"/>
            <a:r>
              <a:rPr lang="it-IT" altLang="zh-CN" sz="3200" b="1" dirty="0">
                <a:solidFill>
                  <a:srgbClr val="990033"/>
                </a:solidFill>
                <a:latin typeface="Comic Sans MS" pitchFamily="66" charset="0"/>
                <a:ea typeface="SimSun" pitchFamily="2" charset="-122"/>
                <a:cs typeface="Times New Roman" pitchFamily="18" charset="0"/>
              </a:rPr>
              <a:t>Controlli di prevenzione incendi - SCIA</a:t>
            </a:r>
            <a:r>
              <a:rPr lang="it-IT" altLang="zh-CN" sz="3600" b="1" dirty="0">
                <a:solidFill>
                  <a:srgbClr val="660033"/>
                </a:solidFill>
                <a:ea typeface="SimSun" pitchFamily="2" charset="-122"/>
                <a:cs typeface="Times New Roman" pitchFamily="18" charset="0"/>
              </a:rPr>
              <a:t> </a:t>
            </a:r>
            <a:endParaRPr lang="it-IT" sz="3600" i="1" dirty="0">
              <a:solidFill>
                <a:srgbClr val="660033"/>
              </a:solidFill>
              <a:ea typeface="SimSun" pitchFamily="2" charset="-122"/>
              <a:cs typeface="Times New Roman" pitchFamily="18" charset="0"/>
            </a:endParaRPr>
          </a:p>
        </p:txBody>
      </p:sp>
      <p:pic>
        <p:nvPicPr>
          <p:cNvPr id="3" name="Immagine 2">
            <a:extLst>
              <a:ext uri="{FF2B5EF4-FFF2-40B4-BE49-F238E27FC236}">
                <a16:creationId xmlns:a16="http://schemas.microsoft.com/office/drawing/2014/main" id="{CEBAF808-6B38-45CC-9B4B-7F37827AEB55}"/>
              </a:ext>
            </a:extLst>
          </p:cNvPr>
          <p:cNvPicPr>
            <a:picLocks noChangeAspect="1"/>
          </p:cNvPicPr>
          <p:nvPr/>
        </p:nvPicPr>
        <p:blipFill>
          <a:blip r:embed="rId3"/>
          <a:stretch>
            <a:fillRect/>
          </a:stretch>
        </p:blipFill>
        <p:spPr>
          <a:xfrm>
            <a:off x="0" y="1268760"/>
            <a:ext cx="9144000" cy="4510493"/>
          </a:xfrm>
          <a:prstGeom prst="rect">
            <a:avLst/>
          </a:prstGeom>
        </p:spPr>
      </p:pic>
      <p:pic>
        <p:nvPicPr>
          <p:cNvPr id="16" name="Immagine 15">
            <a:extLst>
              <a:ext uri="{FF2B5EF4-FFF2-40B4-BE49-F238E27FC236}">
                <a16:creationId xmlns:a16="http://schemas.microsoft.com/office/drawing/2014/main" id="{CFC36120-9BAA-4C36-947E-331F80C79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8" name="Titolo 1"/>
          <p:cNvSpPr>
            <a:spLocks/>
          </p:cNvSpPr>
          <p:nvPr/>
        </p:nvSpPr>
        <p:spPr bwMode="auto">
          <a:xfrm>
            <a:off x="468313" y="73025"/>
            <a:ext cx="8229600" cy="908050"/>
          </a:xfrm>
          <a:prstGeom prst="rect">
            <a:avLst/>
          </a:prstGeom>
          <a:noFill/>
          <a:ln w="9525" algn="ctr">
            <a:noFill/>
            <a:miter lim="800000"/>
            <a:headEnd/>
            <a:tailEnd/>
          </a:ln>
        </p:spPr>
        <p:txBody>
          <a:bodyPr anchor="ctr"/>
          <a:lstStyle/>
          <a:p>
            <a:pPr algn="ctr" eaLnBrk="0" hangingPunct="0"/>
            <a:r>
              <a:rPr lang="it-IT" altLang="zh-CN" sz="3200" b="1">
                <a:solidFill>
                  <a:srgbClr val="990033"/>
                </a:solidFill>
                <a:latin typeface="Comic Sans MS" pitchFamily="66" charset="0"/>
                <a:ea typeface="SimSun" pitchFamily="2" charset="-122"/>
                <a:cs typeface="Times New Roman" pitchFamily="18" charset="0"/>
              </a:rPr>
              <a:t>SCIA</a:t>
            </a:r>
            <a:r>
              <a:rPr lang="it-IT" altLang="zh-CN" sz="3600" b="1">
                <a:solidFill>
                  <a:srgbClr val="660033"/>
                </a:solidFill>
                <a:ea typeface="SimSun" pitchFamily="2" charset="-122"/>
                <a:cs typeface="Times New Roman" pitchFamily="18" charset="0"/>
              </a:rPr>
              <a:t> </a:t>
            </a:r>
            <a:endParaRPr lang="it-IT" sz="3600" i="1">
              <a:solidFill>
                <a:srgbClr val="660033"/>
              </a:solidFill>
              <a:ea typeface="SimSun" pitchFamily="2" charset="-122"/>
              <a:cs typeface="Times New Roman" pitchFamily="18" charset="0"/>
            </a:endParaRPr>
          </a:p>
        </p:txBody>
      </p:sp>
      <p:pic>
        <p:nvPicPr>
          <p:cNvPr id="2" name="Immagine 1">
            <a:extLst>
              <a:ext uri="{FF2B5EF4-FFF2-40B4-BE49-F238E27FC236}">
                <a16:creationId xmlns:a16="http://schemas.microsoft.com/office/drawing/2014/main" id="{3D8B1847-D209-4357-A158-0F4DC643C2AC}"/>
              </a:ext>
            </a:extLst>
          </p:cNvPr>
          <p:cNvPicPr>
            <a:picLocks noChangeAspect="1"/>
          </p:cNvPicPr>
          <p:nvPr/>
        </p:nvPicPr>
        <p:blipFill>
          <a:blip r:embed="rId3"/>
          <a:stretch>
            <a:fillRect/>
          </a:stretch>
        </p:blipFill>
        <p:spPr>
          <a:xfrm>
            <a:off x="0" y="888547"/>
            <a:ext cx="9144000" cy="5080905"/>
          </a:xfrm>
          <a:prstGeom prst="rect">
            <a:avLst/>
          </a:prstGeom>
        </p:spPr>
      </p:pic>
      <p:pic>
        <p:nvPicPr>
          <p:cNvPr id="17" name="Immagine 16">
            <a:extLst>
              <a:ext uri="{FF2B5EF4-FFF2-40B4-BE49-F238E27FC236}">
                <a16:creationId xmlns:a16="http://schemas.microsoft.com/office/drawing/2014/main" id="{84F4DEC4-2997-4821-8D3A-9EC88B9564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EEAF854-9C7A-46A7-A7B0-610081C8346E}"/>
              </a:ext>
            </a:extLst>
          </p:cNvPr>
          <p:cNvPicPr>
            <a:picLocks noChangeAspect="1"/>
          </p:cNvPicPr>
          <p:nvPr/>
        </p:nvPicPr>
        <p:blipFill>
          <a:blip r:embed="rId2"/>
          <a:stretch>
            <a:fillRect/>
          </a:stretch>
        </p:blipFill>
        <p:spPr>
          <a:xfrm>
            <a:off x="0" y="186959"/>
            <a:ext cx="9144000" cy="6484082"/>
          </a:xfrm>
          <a:prstGeom prst="rect">
            <a:avLst/>
          </a:prstGeom>
        </p:spPr>
      </p:pic>
    </p:spTree>
    <p:extLst>
      <p:ext uri="{BB962C8B-B14F-4D97-AF65-F5344CB8AC3E}">
        <p14:creationId xmlns:p14="http://schemas.microsoft.com/office/powerpoint/2010/main" val="652034583"/>
      </p:ext>
    </p:extLst>
  </p:cSld>
  <p:clrMapOvr>
    <a:masterClrMapping/>
  </p:clrMapOvr>
  <p:transition>
    <p:wedg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244585D-D9FA-4C91-8208-398B24D44CB6}"/>
              </a:ext>
            </a:extLst>
          </p:cNvPr>
          <p:cNvPicPr>
            <a:picLocks noChangeAspect="1"/>
          </p:cNvPicPr>
          <p:nvPr/>
        </p:nvPicPr>
        <p:blipFill>
          <a:blip r:embed="rId2"/>
          <a:stretch>
            <a:fillRect/>
          </a:stretch>
        </p:blipFill>
        <p:spPr>
          <a:xfrm>
            <a:off x="0" y="389238"/>
            <a:ext cx="9144000" cy="6079524"/>
          </a:xfrm>
          <a:prstGeom prst="rect">
            <a:avLst/>
          </a:prstGeom>
        </p:spPr>
      </p:pic>
    </p:spTree>
    <p:extLst>
      <p:ext uri="{BB962C8B-B14F-4D97-AF65-F5344CB8AC3E}">
        <p14:creationId xmlns:p14="http://schemas.microsoft.com/office/powerpoint/2010/main" val="3312916700"/>
      </p:ext>
    </p:extLst>
  </p:cSld>
  <p:clrMapOvr>
    <a:masterClrMapping/>
  </p:clrMapOvr>
  <p:transition>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dirty="0"/>
              <a:t>Ministero dell’Interno</a:t>
            </a:r>
            <a:br>
              <a:rPr lang="it-IT" dirty="0"/>
            </a:br>
            <a:r>
              <a:rPr lang="it-IT" dirty="0"/>
              <a:t>Dipartimento dei Vigili del Fuoco, del Soccorso Pubblico e della Difesa Civile</a:t>
            </a:r>
            <a:br>
              <a:rPr lang="it-IT" dirty="0"/>
            </a:br>
            <a:endParaRPr lang="it-IT" sz="1200" dirty="0"/>
          </a:p>
        </p:txBody>
      </p:sp>
      <p:sp>
        <p:nvSpPr>
          <p:cNvPr id="11267" name="Text Box 4"/>
          <p:cNvSpPr txBox="1">
            <a:spLocks noChangeArrowheads="1"/>
          </p:cNvSpPr>
          <p:nvPr/>
        </p:nvSpPr>
        <p:spPr bwMode="auto">
          <a:xfrm>
            <a:off x="3175" y="333375"/>
            <a:ext cx="9140825" cy="519113"/>
          </a:xfrm>
          <a:prstGeom prst="rect">
            <a:avLst/>
          </a:prstGeom>
          <a:noFill/>
          <a:ln w="9525">
            <a:noFill/>
            <a:miter lim="800000"/>
            <a:headEnd/>
            <a:tailEnd/>
          </a:ln>
        </p:spPr>
        <p:txBody>
          <a:bodyPr wrap="none">
            <a:spAutoFit/>
          </a:bodyPr>
          <a:lstStyle/>
          <a:p>
            <a:r>
              <a:rPr lang="it-IT" sz="2800" b="1" u="none">
                <a:solidFill>
                  <a:srgbClr val="CC0000"/>
                </a:solidFill>
                <a:latin typeface="Comic Sans MS" pitchFamily="66" charset="0"/>
              </a:rPr>
              <a:t>Primo passo: un nuovo elenco delle attività soggette</a:t>
            </a:r>
          </a:p>
        </p:txBody>
      </p:sp>
      <p:sp>
        <p:nvSpPr>
          <p:cNvPr id="11268" name="Text Box 12"/>
          <p:cNvSpPr txBox="1">
            <a:spLocks noChangeArrowheads="1"/>
          </p:cNvSpPr>
          <p:nvPr/>
        </p:nvSpPr>
        <p:spPr bwMode="auto">
          <a:xfrm>
            <a:off x="251520" y="1276349"/>
            <a:ext cx="8137525" cy="5262563"/>
          </a:xfrm>
          <a:prstGeom prst="rect">
            <a:avLst/>
          </a:prstGeom>
          <a:noFill/>
          <a:ln w="9525">
            <a:noFill/>
            <a:miter lim="800000"/>
            <a:headEnd/>
            <a:tailEnd/>
          </a:ln>
        </p:spPr>
        <p:txBody>
          <a:bodyPr>
            <a:spAutoFit/>
          </a:bodyPr>
          <a:lstStyle/>
          <a:p>
            <a:pPr marL="342900" indent="-342900" algn="just"/>
            <a:r>
              <a:rPr lang="it-IT" sz="2400" b="1" u="none" dirty="0">
                <a:solidFill>
                  <a:schemeClr val="accent2"/>
                </a:solidFill>
                <a:latin typeface="Comic Sans MS" pitchFamily="66" charset="0"/>
              </a:rPr>
              <a:t>   Individuare un nuovo elenco di attività soggette al controllo (con abrogazione anche delle vecchie tabelle  di cui al DPR 26 maggio 1959 n. 689);</a:t>
            </a:r>
          </a:p>
          <a:p>
            <a:pPr marL="342900" indent="-342900" algn="just"/>
            <a:endParaRPr lang="it-IT" sz="2400" b="1" u="none" dirty="0">
              <a:solidFill>
                <a:schemeClr val="accent2"/>
              </a:solidFill>
              <a:latin typeface="Comic Sans MS" pitchFamily="66" charset="0"/>
            </a:endParaRPr>
          </a:p>
          <a:p>
            <a:pPr marL="342900" indent="-342900" algn="just"/>
            <a:r>
              <a:rPr lang="it-IT" sz="2400" b="1" u="none" dirty="0">
                <a:solidFill>
                  <a:schemeClr val="accent2"/>
                </a:solidFill>
                <a:latin typeface="Comic Sans MS" pitchFamily="66" charset="0"/>
              </a:rPr>
              <a:t>   L’elenco è riportato nell’allegato I del nuovo regolamento ed è suddiviso in 3 categorie proporzionate in base al rischio connesso alla attività:</a:t>
            </a:r>
          </a:p>
          <a:p>
            <a:pPr marL="342900" indent="-342900" algn="just"/>
            <a:endParaRPr lang="it-IT" sz="2400" b="1" u="none" dirty="0">
              <a:solidFill>
                <a:schemeClr val="accent2"/>
              </a:solidFill>
              <a:latin typeface="Comic Sans MS" pitchFamily="66" charset="0"/>
            </a:endParaRPr>
          </a:p>
          <a:p>
            <a:pPr marL="800100" lvl="1" indent="-342900" algn="just">
              <a:buFontTx/>
              <a:buAutoNum type="alphaLcParenR"/>
            </a:pPr>
            <a:r>
              <a:rPr lang="it-IT" sz="2400" b="1" u="none" dirty="0">
                <a:solidFill>
                  <a:schemeClr val="accent2"/>
                </a:solidFill>
                <a:latin typeface="Comic Sans MS" pitchFamily="66" charset="0"/>
              </a:rPr>
              <a:t>Attività con rischio basso</a:t>
            </a:r>
          </a:p>
          <a:p>
            <a:pPr marL="800100" lvl="1" indent="-342900" algn="just">
              <a:buFontTx/>
              <a:buAutoNum type="alphaLcParenR"/>
            </a:pPr>
            <a:r>
              <a:rPr lang="it-IT" sz="2400" b="1" u="none" dirty="0">
                <a:solidFill>
                  <a:schemeClr val="accent2"/>
                </a:solidFill>
                <a:latin typeface="Comic Sans MS" pitchFamily="66" charset="0"/>
              </a:rPr>
              <a:t>Attività con rischio medio</a:t>
            </a:r>
          </a:p>
          <a:p>
            <a:pPr marL="800100" lvl="1" indent="-342900" algn="just">
              <a:buFontTx/>
              <a:buAutoNum type="alphaLcParenR"/>
            </a:pPr>
            <a:r>
              <a:rPr lang="it-IT" sz="2400" b="1" u="none" dirty="0">
                <a:solidFill>
                  <a:schemeClr val="accent2"/>
                </a:solidFill>
                <a:latin typeface="Comic Sans MS" pitchFamily="66" charset="0"/>
              </a:rPr>
              <a:t>Attività con rischio elevato</a:t>
            </a:r>
          </a:p>
          <a:p>
            <a:pPr marL="342900" indent="-342900" algn="just">
              <a:buFontTx/>
              <a:buAutoNum type="alphaLcParenR"/>
            </a:pPr>
            <a:endParaRPr lang="it-IT" sz="2400" b="1" u="none" dirty="0">
              <a:solidFill>
                <a:schemeClr val="accent2"/>
              </a:solidFill>
              <a:latin typeface="Comic Sans MS" pitchFamily="66" charset="0"/>
            </a:endParaRPr>
          </a:p>
          <a:p>
            <a:pPr marL="342900" indent="-342900" algn="just"/>
            <a:endParaRPr lang="it-IT" sz="2400" b="1" u="none" dirty="0">
              <a:solidFill>
                <a:schemeClr val="accent2"/>
              </a:solidFill>
              <a:latin typeface="Comic Sans MS" pitchFamily="66" charset="0"/>
            </a:endParaRPr>
          </a:p>
        </p:txBody>
      </p:sp>
      <p:pic>
        <p:nvPicPr>
          <p:cNvPr id="6" name="Immagine 5">
            <a:extLst>
              <a:ext uri="{FF2B5EF4-FFF2-40B4-BE49-F238E27FC236}">
                <a16:creationId xmlns:a16="http://schemas.microsoft.com/office/drawing/2014/main" id="{8CB651BF-18AA-48D5-86B9-73D5F2554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6070610"/>
            <a:ext cx="755576" cy="767082"/>
          </a:xfrm>
          <a:prstGeom prst="rect">
            <a:avLst/>
          </a:prstGeom>
        </p:spPr>
      </p:pic>
    </p:spTree>
  </p:cSld>
  <p:clrMapOvr>
    <a:masterClrMapping/>
  </p:clrMapOvr>
  <p:transition>
    <p:wedg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955CB9A-52A8-4032-915F-AFF85899F91F}"/>
              </a:ext>
            </a:extLst>
          </p:cNvPr>
          <p:cNvPicPr>
            <a:picLocks noChangeAspect="1"/>
          </p:cNvPicPr>
          <p:nvPr/>
        </p:nvPicPr>
        <p:blipFill>
          <a:blip r:embed="rId2"/>
          <a:stretch>
            <a:fillRect/>
          </a:stretch>
        </p:blipFill>
        <p:spPr>
          <a:xfrm>
            <a:off x="0" y="92793"/>
            <a:ext cx="9144000" cy="6672413"/>
          </a:xfrm>
          <a:prstGeom prst="rect">
            <a:avLst/>
          </a:prstGeom>
        </p:spPr>
      </p:pic>
    </p:spTree>
    <p:extLst>
      <p:ext uri="{BB962C8B-B14F-4D97-AF65-F5344CB8AC3E}">
        <p14:creationId xmlns:p14="http://schemas.microsoft.com/office/powerpoint/2010/main" val="1773192931"/>
      </p:ext>
    </p:extLst>
  </p:cSld>
  <p:clrMapOvr>
    <a:masterClrMapping/>
  </p:clrMapOvr>
  <p:transition>
    <p:wedg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C7FE639-325F-48FE-953D-7C00A0F24D71}"/>
              </a:ext>
            </a:extLst>
          </p:cNvPr>
          <p:cNvPicPr>
            <a:picLocks noChangeAspect="1"/>
          </p:cNvPicPr>
          <p:nvPr/>
        </p:nvPicPr>
        <p:blipFill>
          <a:blip r:embed="rId2"/>
          <a:stretch>
            <a:fillRect/>
          </a:stretch>
        </p:blipFill>
        <p:spPr>
          <a:xfrm>
            <a:off x="0" y="293914"/>
            <a:ext cx="9144000" cy="6270171"/>
          </a:xfrm>
          <a:prstGeom prst="rect">
            <a:avLst/>
          </a:prstGeom>
        </p:spPr>
      </p:pic>
    </p:spTree>
    <p:extLst>
      <p:ext uri="{BB962C8B-B14F-4D97-AF65-F5344CB8AC3E}">
        <p14:creationId xmlns:p14="http://schemas.microsoft.com/office/powerpoint/2010/main" val="195460465"/>
      </p:ext>
    </p:extLst>
  </p:cSld>
  <p:clrMapOvr>
    <a:masterClrMapping/>
  </p:clrMapOvr>
  <p:transition>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5A13C88-6735-4B4F-8952-A4FF3442A9BF}"/>
              </a:ext>
            </a:extLst>
          </p:cNvPr>
          <p:cNvPicPr>
            <a:picLocks noChangeAspect="1"/>
          </p:cNvPicPr>
          <p:nvPr/>
        </p:nvPicPr>
        <p:blipFill>
          <a:blip r:embed="rId2"/>
          <a:stretch>
            <a:fillRect/>
          </a:stretch>
        </p:blipFill>
        <p:spPr>
          <a:xfrm>
            <a:off x="0" y="903238"/>
            <a:ext cx="9144000" cy="5051523"/>
          </a:xfrm>
          <a:prstGeom prst="rect">
            <a:avLst/>
          </a:prstGeom>
        </p:spPr>
      </p:pic>
    </p:spTree>
    <p:extLst>
      <p:ext uri="{BB962C8B-B14F-4D97-AF65-F5344CB8AC3E}">
        <p14:creationId xmlns:p14="http://schemas.microsoft.com/office/powerpoint/2010/main" val="2893529236"/>
      </p:ext>
    </p:extLst>
  </p:cSld>
  <p:clrMapOvr>
    <a:masterClrMapping/>
  </p:clrMapOvr>
  <p:transition>
    <p:wedg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2" name="Titolo 1"/>
          <p:cNvSpPr>
            <a:spLocks/>
          </p:cNvSpPr>
          <p:nvPr/>
        </p:nvSpPr>
        <p:spPr bwMode="auto">
          <a:xfrm>
            <a:off x="468313" y="73025"/>
            <a:ext cx="8229600" cy="908050"/>
          </a:xfrm>
          <a:prstGeom prst="rect">
            <a:avLst/>
          </a:prstGeom>
          <a:noFill/>
          <a:ln w="9525" algn="ctr">
            <a:noFill/>
            <a:miter lim="800000"/>
            <a:headEnd/>
            <a:tailEnd/>
          </a:ln>
        </p:spPr>
        <p:txBody>
          <a:bodyPr anchor="ctr"/>
          <a:lstStyle/>
          <a:p>
            <a:pPr algn="ctr" eaLnBrk="0" hangingPunct="0"/>
            <a:r>
              <a:rPr lang="it-IT" altLang="zh-CN" sz="3200" b="1">
                <a:solidFill>
                  <a:srgbClr val="990033"/>
                </a:solidFill>
                <a:latin typeface="Comic Sans MS" pitchFamily="66" charset="0"/>
                <a:ea typeface="SimSun" pitchFamily="2" charset="-122"/>
                <a:cs typeface="Times New Roman" pitchFamily="18" charset="0"/>
              </a:rPr>
              <a:t>Asseverazione</a:t>
            </a:r>
            <a:r>
              <a:rPr lang="it-IT" altLang="zh-CN" sz="3600" b="1">
                <a:solidFill>
                  <a:srgbClr val="660033"/>
                </a:solidFill>
                <a:ea typeface="SimSun" pitchFamily="2" charset="-122"/>
                <a:cs typeface="Times New Roman" pitchFamily="18" charset="0"/>
              </a:rPr>
              <a:t> </a:t>
            </a:r>
            <a:endParaRPr lang="it-IT" sz="3600" i="1">
              <a:solidFill>
                <a:srgbClr val="660033"/>
              </a:solidFill>
              <a:ea typeface="SimSun" pitchFamily="2" charset="-122"/>
              <a:cs typeface="Times New Roman" pitchFamily="18" charset="0"/>
            </a:endParaRPr>
          </a:p>
        </p:txBody>
      </p:sp>
      <p:pic>
        <p:nvPicPr>
          <p:cNvPr id="2" name="Immagine 1">
            <a:extLst>
              <a:ext uri="{FF2B5EF4-FFF2-40B4-BE49-F238E27FC236}">
                <a16:creationId xmlns:a16="http://schemas.microsoft.com/office/drawing/2014/main" id="{3B591116-3D8D-44F3-ABF7-B41DA902FB30}"/>
              </a:ext>
            </a:extLst>
          </p:cNvPr>
          <p:cNvPicPr>
            <a:picLocks noChangeAspect="1"/>
          </p:cNvPicPr>
          <p:nvPr/>
        </p:nvPicPr>
        <p:blipFill>
          <a:blip r:embed="rId3"/>
          <a:stretch>
            <a:fillRect/>
          </a:stretch>
        </p:blipFill>
        <p:spPr>
          <a:xfrm>
            <a:off x="0" y="1014527"/>
            <a:ext cx="9144000" cy="4828946"/>
          </a:xfrm>
          <a:prstGeom prst="rect">
            <a:avLst/>
          </a:prstGeom>
        </p:spPr>
      </p:pic>
      <p:pic>
        <p:nvPicPr>
          <p:cNvPr id="13" name="Immagine 12">
            <a:extLst>
              <a:ext uri="{FF2B5EF4-FFF2-40B4-BE49-F238E27FC236}">
                <a16:creationId xmlns:a16="http://schemas.microsoft.com/office/drawing/2014/main" id="{206B053E-F4D1-464C-A80A-00CE0319B6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p:cNvSpPr>
            <a:spLocks noGrp="1"/>
          </p:cNvSpPr>
          <p:nvPr>
            <p:ph type="title"/>
          </p:nvPr>
        </p:nvSpPr>
        <p:spPr>
          <a:xfrm>
            <a:off x="457200" y="142875"/>
            <a:ext cx="8229600" cy="1143000"/>
          </a:xfrm>
        </p:spPr>
        <p:txBody>
          <a:bodyPr/>
          <a:lstStyle/>
          <a:p>
            <a:r>
              <a:rPr lang="it-IT" altLang="zh-CN">
                <a:solidFill>
                  <a:srgbClr val="990033"/>
                </a:solidFill>
                <a:effectLst/>
                <a:latin typeface="Comic Sans MS" pitchFamily="66" charset="0"/>
                <a:ea typeface="SimSun" pitchFamily="2" charset="-122"/>
              </a:rPr>
              <a:t>Asseverazione </a:t>
            </a:r>
          </a:p>
        </p:txBody>
      </p:sp>
      <p:sp>
        <p:nvSpPr>
          <p:cNvPr id="38915" name="Segnaposto contenuto 2"/>
          <p:cNvSpPr>
            <a:spLocks noGrp="1"/>
          </p:cNvSpPr>
          <p:nvPr>
            <p:ph idx="1"/>
          </p:nvPr>
        </p:nvSpPr>
        <p:spPr>
          <a:xfrm>
            <a:off x="683568" y="1052513"/>
            <a:ext cx="8119120" cy="576287"/>
          </a:xfrm>
        </p:spPr>
        <p:txBody>
          <a:bodyPr>
            <a:normAutofit lnSpcReduction="10000"/>
          </a:bodyPr>
          <a:lstStyle/>
          <a:p>
            <a:pPr marL="0" indent="0">
              <a:buFontTx/>
              <a:buNone/>
            </a:pPr>
            <a:r>
              <a:rPr lang="it-IT" altLang="zh-CN" dirty="0">
                <a:solidFill>
                  <a:schemeClr val="accent2"/>
                </a:solidFill>
                <a:latin typeface="Comic Sans MS" pitchFamily="66" charset="0"/>
                <a:ea typeface="SimSun" pitchFamily="2" charset="-122"/>
              </a:rPr>
              <a:t>Il tecnico</a:t>
            </a:r>
          </a:p>
        </p:txBody>
      </p:sp>
      <p:pic>
        <p:nvPicPr>
          <p:cNvPr id="2" name="Immagine 1">
            <a:extLst>
              <a:ext uri="{FF2B5EF4-FFF2-40B4-BE49-F238E27FC236}">
                <a16:creationId xmlns:a16="http://schemas.microsoft.com/office/drawing/2014/main" id="{BBB53528-CE5C-4BFB-A285-263CD97003CB}"/>
              </a:ext>
            </a:extLst>
          </p:cNvPr>
          <p:cNvPicPr>
            <a:picLocks noChangeAspect="1"/>
          </p:cNvPicPr>
          <p:nvPr/>
        </p:nvPicPr>
        <p:blipFill>
          <a:blip r:embed="rId3"/>
          <a:stretch>
            <a:fillRect/>
          </a:stretch>
        </p:blipFill>
        <p:spPr>
          <a:xfrm>
            <a:off x="0" y="1484784"/>
            <a:ext cx="9144000" cy="5087212"/>
          </a:xfrm>
          <a:prstGeom prst="rect">
            <a:avLst/>
          </a:prstGeom>
        </p:spPr>
      </p:pic>
      <p:pic>
        <p:nvPicPr>
          <p:cNvPr id="8" name="Immagine 7">
            <a:extLst>
              <a:ext uri="{FF2B5EF4-FFF2-40B4-BE49-F238E27FC236}">
                <a16:creationId xmlns:a16="http://schemas.microsoft.com/office/drawing/2014/main" id="{E3040592-60CA-4F32-B76E-9FBEA6E65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481D1E7-4FB2-42F8-B1D2-8313B4D0D71E}"/>
              </a:ext>
            </a:extLst>
          </p:cNvPr>
          <p:cNvPicPr>
            <a:picLocks noChangeAspect="1"/>
          </p:cNvPicPr>
          <p:nvPr/>
        </p:nvPicPr>
        <p:blipFill>
          <a:blip r:embed="rId2"/>
          <a:stretch>
            <a:fillRect/>
          </a:stretch>
        </p:blipFill>
        <p:spPr>
          <a:xfrm>
            <a:off x="17384" y="0"/>
            <a:ext cx="9109232" cy="6858000"/>
          </a:xfrm>
          <a:prstGeom prst="rect">
            <a:avLst/>
          </a:prstGeom>
        </p:spPr>
      </p:pic>
    </p:spTree>
    <p:extLst>
      <p:ext uri="{BB962C8B-B14F-4D97-AF65-F5344CB8AC3E}">
        <p14:creationId xmlns:p14="http://schemas.microsoft.com/office/powerpoint/2010/main" val="3601750029"/>
      </p:ext>
    </p:extLst>
  </p:cSld>
  <p:clrMapOvr>
    <a:masterClrMapping/>
  </p:clrMapOvr>
  <p:transition>
    <p:wedg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83A41BC-E6A2-4FF1-BDB7-E69ABA909669}"/>
              </a:ext>
            </a:extLst>
          </p:cNvPr>
          <p:cNvPicPr>
            <a:picLocks noChangeAspect="1"/>
          </p:cNvPicPr>
          <p:nvPr/>
        </p:nvPicPr>
        <p:blipFill>
          <a:blip r:embed="rId2"/>
          <a:stretch>
            <a:fillRect/>
          </a:stretch>
        </p:blipFill>
        <p:spPr>
          <a:xfrm>
            <a:off x="0" y="213246"/>
            <a:ext cx="9144000" cy="6431507"/>
          </a:xfrm>
          <a:prstGeom prst="rect">
            <a:avLst/>
          </a:prstGeom>
        </p:spPr>
      </p:pic>
    </p:spTree>
    <p:extLst>
      <p:ext uri="{BB962C8B-B14F-4D97-AF65-F5344CB8AC3E}">
        <p14:creationId xmlns:p14="http://schemas.microsoft.com/office/powerpoint/2010/main" val="4203270856"/>
      </p:ext>
    </p:extLst>
  </p:cSld>
  <p:clrMapOvr>
    <a:masterClrMapping/>
  </p:clrMapOvr>
  <p:transition>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BC98659-5B60-49D6-949F-49DAB2C878AB}"/>
              </a:ext>
            </a:extLst>
          </p:cNvPr>
          <p:cNvPicPr>
            <a:picLocks noChangeAspect="1"/>
          </p:cNvPicPr>
          <p:nvPr/>
        </p:nvPicPr>
        <p:blipFill>
          <a:blip r:embed="rId2"/>
          <a:stretch>
            <a:fillRect/>
          </a:stretch>
        </p:blipFill>
        <p:spPr>
          <a:xfrm>
            <a:off x="0" y="327163"/>
            <a:ext cx="9144000" cy="6203674"/>
          </a:xfrm>
          <a:prstGeom prst="rect">
            <a:avLst/>
          </a:prstGeom>
        </p:spPr>
      </p:pic>
    </p:spTree>
    <p:extLst>
      <p:ext uri="{BB962C8B-B14F-4D97-AF65-F5344CB8AC3E}">
        <p14:creationId xmlns:p14="http://schemas.microsoft.com/office/powerpoint/2010/main" val="2058513599"/>
      </p:ext>
    </p:extLst>
  </p:cSld>
  <p:clrMapOvr>
    <a:masterClrMapping/>
  </p:clrMapOvr>
  <p:transition>
    <p:wedg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3D9F0F6-0D52-4B3A-B6C3-9C6064B3FD6D}"/>
              </a:ext>
            </a:extLst>
          </p:cNvPr>
          <p:cNvPicPr>
            <a:picLocks noChangeAspect="1"/>
          </p:cNvPicPr>
          <p:nvPr/>
        </p:nvPicPr>
        <p:blipFill>
          <a:blip r:embed="rId2"/>
          <a:stretch>
            <a:fillRect/>
          </a:stretch>
        </p:blipFill>
        <p:spPr>
          <a:xfrm>
            <a:off x="0" y="262795"/>
            <a:ext cx="9144000" cy="6332410"/>
          </a:xfrm>
          <a:prstGeom prst="rect">
            <a:avLst/>
          </a:prstGeom>
        </p:spPr>
      </p:pic>
    </p:spTree>
    <p:extLst>
      <p:ext uri="{BB962C8B-B14F-4D97-AF65-F5344CB8AC3E}">
        <p14:creationId xmlns:p14="http://schemas.microsoft.com/office/powerpoint/2010/main" val="5439892"/>
      </p:ext>
    </p:extLst>
  </p:cSld>
  <p:clrMapOvr>
    <a:masterClrMapping/>
  </p:clrMapOvr>
  <p:transition>
    <p:wedg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680370E-A492-4E8B-BAEC-A3401BF14043}"/>
              </a:ext>
            </a:extLst>
          </p:cNvPr>
          <p:cNvPicPr>
            <a:picLocks noChangeAspect="1"/>
          </p:cNvPicPr>
          <p:nvPr/>
        </p:nvPicPr>
        <p:blipFill>
          <a:blip r:embed="rId2"/>
          <a:stretch>
            <a:fillRect/>
          </a:stretch>
        </p:blipFill>
        <p:spPr>
          <a:xfrm>
            <a:off x="0" y="748164"/>
            <a:ext cx="9144000" cy="5361672"/>
          </a:xfrm>
          <a:prstGeom prst="rect">
            <a:avLst/>
          </a:prstGeom>
        </p:spPr>
      </p:pic>
    </p:spTree>
    <p:extLst>
      <p:ext uri="{BB962C8B-B14F-4D97-AF65-F5344CB8AC3E}">
        <p14:creationId xmlns:p14="http://schemas.microsoft.com/office/powerpoint/2010/main" val="1852790748"/>
      </p:ext>
    </p:extLst>
  </p:cSld>
  <p:clrMapOvr>
    <a:masterClrMapping/>
  </p:clrMapOvr>
  <p:transition>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Segnaposto numero diapositiva 5"/>
          <p:cNvSpPr>
            <a:spLocks noGrp="1"/>
          </p:cNvSpPr>
          <p:nvPr>
            <p:ph type="sldNum" sz="quarter" idx="12"/>
          </p:nvPr>
        </p:nvSpPr>
        <p:spPr>
          <a:noFill/>
        </p:spPr>
        <p:txBody>
          <a:bodyPr/>
          <a:lstStyle/>
          <a:p>
            <a:fld id="{57D4DC47-0408-4893-A825-94BB6619F798}" type="slidenum">
              <a:rPr lang="it-IT" smtClean="0"/>
              <a:pPr/>
              <a:t>6</a:t>
            </a:fld>
            <a:endParaRPr lang="it-IT"/>
          </a:p>
        </p:txBody>
      </p:sp>
      <p:pic>
        <p:nvPicPr>
          <p:cNvPr id="4" name="Immagine 3">
            <a:extLst>
              <a:ext uri="{FF2B5EF4-FFF2-40B4-BE49-F238E27FC236}">
                <a16:creationId xmlns:a16="http://schemas.microsoft.com/office/drawing/2014/main" id="{4DEA1FA8-58C2-4E0E-A613-59C6C9CBA400}"/>
              </a:ext>
            </a:extLst>
          </p:cNvPr>
          <p:cNvPicPr>
            <a:picLocks noChangeAspect="1"/>
          </p:cNvPicPr>
          <p:nvPr/>
        </p:nvPicPr>
        <p:blipFill>
          <a:blip r:embed="rId2"/>
          <a:stretch>
            <a:fillRect/>
          </a:stretch>
        </p:blipFill>
        <p:spPr>
          <a:xfrm>
            <a:off x="0" y="5579"/>
            <a:ext cx="9144000" cy="5679558"/>
          </a:xfrm>
          <a:prstGeom prst="rect">
            <a:avLst/>
          </a:prstGeom>
        </p:spPr>
      </p:pic>
    </p:spTree>
  </p:cSld>
  <p:clrMapOvr>
    <a:masterClrMapping/>
  </p:clrMapOvr>
  <p:transition>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214313" y="2857500"/>
            <a:ext cx="2143125" cy="120015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2400" dirty="0"/>
              <a:t>MODIFICHE AD ATTIVITA’ ESISTENTI</a:t>
            </a:r>
          </a:p>
        </p:txBody>
      </p:sp>
      <p:sp>
        <p:nvSpPr>
          <p:cNvPr id="18" name="Parentesi graffa aperta 17"/>
          <p:cNvSpPr/>
          <p:nvPr/>
        </p:nvSpPr>
        <p:spPr>
          <a:xfrm>
            <a:off x="2428875" y="2071688"/>
            <a:ext cx="428625" cy="2928937"/>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9" name="CasellaDiTesto 18"/>
          <p:cNvSpPr txBox="1"/>
          <p:nvPr/>
        </p:nvSpPr>
        <p:spPr>
          <a:xfrm>
            <a:off x="2928938" y="1357313"/>
            <a:ext cx="2714625" cy="1570037"/>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1600" b="1" dirty="0">
                <a:solidFill>
                  <a:srgbClr val="00B050"/>
                </a:solidFill>
              </a:rPr>
              <a:t>NON RILEVANTI</a:t>
            </a:r>
          </a:p>
          <a:p>
            <a:pPr algn="ctr">
              <a:defRPr/>
            </a:pPr>
            <a:r>
              <a:rPr lang="it-IT" sz="1600" dirty="0"/>
              <a:t>AI FINI DELLA SICUREZZA ANTINCENDIO ovvero</a:t>
            </a:r>
          </a:p>
          <a:p>
            <a:pPr algn="ctr">
              <a:defRPr/>
            </a:pPr>
            <a:r>
              <a:rPr lang="it-IT" sz="1600" dirty="0"/>
              <a:t>considerate </a:t>
            </a:r>
            <a:r>
              <a:rPr lang="it-IT" sz="1600" b="1" dirty="0">
                <a:solidFill>
                  <a:srgbClr val="00B050"/>
                </a:solidFill>
              </a:rPr>
              <a:t>non sostanziali </a:t>
            </a:r>
            <a:r>
              <a:rPr lang="it-IT" sz="1600" dirty="0"/>
              <a:t>ai fini antincendio da specifiche norme tecniche</a:t>
            </a:r>
          </a:p>
        </p:txBody>
      </p:sp>
      <p:sp>
        <p:nvSpPr>
          <p:cNvPr id="20" name="CasellaDiTesto 19"/>
          <p:cNvSpPr txBox="1"/>
          <p:nvPr/>
        </p:nvSpPr>
        <p:spPr>
          <a:xfrm>
            <a:off x="2928938" y="3643313"/>
            <a:ext cx="1787525" cy="2562225"/>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1600" b="1" dirty="0">
                <a:solidFill>
                  <a:srgbClr val="FF0000"/>
                </a:solidFill>
              </a:rPr>
              <a:t>RILEVANTI</a:t>
            </a:r>
          </a:p>
          <a:p>
            <a:pPr algn="ctr">
              <a:defRPr/>
            </a:pPr>
            <a:r>
              <a:rPr lang="it-IT" sz="1600" dirty="0"/>
              <a:t> AI FINI DELLA SICUREZZA ANTINCENDIO ovvero considerate </a:t>
            </a:r>
            <a:r>
              <a:rPr lang="it-IT" sz="1600" b="1" dirty="0">
                <a:solidFill>
                  <a:srgbClr val="FF0000"/>
                </a:solidFill>
              </a:rPr>
              <a:t>sostanziali</a:t>
            </a:r>
            <a:r>
              <a:rPr lang="it-IT" sz="1600" b="1" dirty="0">
                <a:solidFill>
                  <a:srgbClr val="00B050"/>
                </a:solidFill>
              </a:rPr>
              <a:t> </a:t>
            </a:r>
            <a:r>
              <a:rPr lang="it-IT" sz="1600" dirty="0"/>
              <a:t>ai fini antincendio da specifiche norme tecniche</a:t>
            </a:r>
          </a:p>
        </p:txBody>
      </p:sp>
      <p:sp>
        <p:nvSpPr>
          <p:cNvPr id="21" name="Freccia a destra 20"/>
          <p:cNvSpPr/>
          <p:nvPr/>
        </p:nvSpPr>
        <p:spPr>
          <a:xfrm>
            <a:off x="5715000" y="2000250"/>
            <a:ext cx="428625"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aphicFrame>
        <p:nvGraphicFramePr>
          <p:cNvPr id="25" name="Tabella 24"/>
          <p:cNvGraphicFramePr>
            <a:graphicFrameLocks noGrp="1"/>
          </p:cNvGraphicFramePr>
          <p:nvPr/>
        </p:nvGraphicFramePr>
        <p:xfrm>
          <a:off x="6215063" y="1857375"/>
          <a:ext cx="2786062" cy="457200"/>
        </p:xfrm>
        <a:graphic>
          <a:graphicData uri="http://schemas.openxmlformats.org/drawingml/2006/table">
            <a:tbl>
              <a:tblPr/>
              <a:tblGrid>
                <a:gridCol w="2786062">
                  <a:extLst>
                    <a:ext uri="{9D8B030D-6E8A-4147-A177-3AD203B41FA5}">
                      <a16:colId xmlns:a16="http://schemas.microsoft.com/office/drawing/2014/main" val="20000"/>
                    </a:ext>
                  </a:extLst>
                </a:gridCol>
              </a:tblGrid>
              <a:tr h="371475">
                <a:tc>
                  <a:txBody>
                    <a:bodyPr/>
                    <a:lstStyle/>
                    <a:p>
                      <a:pPr marL="0" marR="0" lvl="0" indent="0" algn="just" defTabSz="914400" rtl="0" eaLnBrk="1" fontAlgn="base" latinLnBrk="0" hangingPunct="1">
                        <a:lnSpc>
                          <a:spcPct val="100000"/>
                        </a:lnSpc>
                        <a:spcBef>
                          <a:spcPct val="0"/>
                        </a:spcBef>
                        <a:spcAft>
                          <a:spcPct val="0"/>
                        </a:spcAft>
                        <a:buClrTx/>
                        <a:buSzTx/>
                        <a:buFont typeface="+mj-lt"/>
                        <a:buNone/>
                        <a:tabLst/>
                      </a:pPr>
                      <a:r>
                        <a:rPr kumimoji="0" lang="it-IT" sz="1200" b="0" i="0" u="none" strike="noStrike" cap="none" normalizeH="0" baseline="0" dirty="0">
                          <a:ln>
                            <a:noFill/>
                          </a:ln>
                          <a:solidFill>
                            <a:schemeClr val="tx1"/>
                          </a:solidFill>
                          <a:effectLst/>
                          <a:latin typeface="Arial" pitchFamily="34" charset="0"/>
                          <a:cs typeface="Arial" pitchFamily="34" charset="0"/>
                        </a:rPr>
                        <a:t>DOCUMENTARE AL COMANDO  VVF  IN OCCASIONE  RINNOVO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rotWithShape="1">
                      <a:gsLst>
                        <a:gs pos="0">
                          <a:srgbClr val="537E25"/>
                        </a:gs>
                        <a:gs pos="50000">
                          <a:srgbClr val="7AB73A"/>
                        </a:gs>
                        <a:gs pos="100000">
                          <a:srgbClr val="92DA46"/>
                        </a:gs>
                      </a:gsLst>
                      <a:lin ang="8100000" scaled="1"/>
                    </a:gradFill>
                  </a:tcPr>
                </a:tc>
                <a:extLst>
                  <a:ext uri="{0D108BD9-81ED-4DB2-BD59-A6C34878D82A}">
                    <a16:rowId xmlns:a16="http://schemas.microsoft.com/office/drawing/2014/main" val="10000"/>
                  </a:ext>
                </a:extLst>
              </a:tr>
            </a:tbl>
          </a:graphicData>
        </a:graphic>
      </p:graphicFrame>
      <p:sp>
        <p:nvSpPr>
          <p:cNvPr id="16" name="CasellaDiTesto 15"/>
          <p:cNvSpPr txBox="1"/>
          <p:nvPr/>
        </p:nvSpPr>
        <p:spPr>
          <a:xfrm>
            <a:off x="5000625" y="3000375"/>
            <a:ext cx="2143125" cy="738188"/>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1400" b="1" dirty="0">
                <a:solidFill>
                  <a:srgbClr val="FFC000"/>
                </a:solidFill>
              </a:rPr>
              <a:t>NON AGGRAVIO</a:t>
            </a:r>
          </a:p>
          <a:p>
            <a:pPr algn="ctr">
              <a:defRPr/>
            </a:pPr>
            <a:r>
              <a:rPr lang="it-IT" sz="1400" dirty="0"/>
              <a:t> preesistenti condizioni di sicurezza antincendio</a:t>
            </a:r>
          </a:p>
        </p:txBody>
      </p:sp>
      <p:sp>
        <p:nvSpPr>
          <p:cNvPr id="17" name="CasellaDiTesto 16"/>
          <p:cNvSpPr txBox="1"/>
          <p:nvPr/>
        </p:nvSpPr>
        <p:spPr>
          <a:xfrm>
            <a:off x="5000625" y="4786313"/>
            <a:ext cx="1714500" cy="1169987"/>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1400" b="1" dirty="0">
                <a:solidFill>
                  <a:srgbClr val="FF0000"/>
                </a:solidFill>
              </a:rPr>
              <a:t>AGGRAVIO</a:t>
            </a:r>
          </a:p>
          <a:p>
            <a:pPr algn="ctr">
              <a:defRPr/>
            </a:pPr>
            <a:r>
              <a:rPr lang="it-IT" sz="1400" dirty="0"/>
              <a:t> preesistenti condizioni di sicurezza antincendio</a:t>
            </a:r>
          </a:p>
        </p:txBody>
      </p:sp>
      <p:sp>
        <p:nvSpPr>
          <p:cNvPr id="22" name="Parentesi graffa aperta 21"/>
          <p:cNvSpPr/>
          <p:nvPr/>
        </p:nvSpPr>
        <p:spPr>
          <a:xfrm>
            <a:off x="4786313" y="3357563"/>
            <a:ext cx="142875" cy="25003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23" name="Freccia a destra 22"/>
          <p:cNvSpPr/>
          <p:nvPr/>
        </p:nvSpPr>
        <p:spPr>
          <a:xfrm>
            <a:off x="7215188" y="3214688"/>
            <a:ext cx="428625"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7" name="CasellaDiTesto 26"/>
          <p:cNvSpPr txBox="1"/>
          <p:nvPr/>
        </p:nvSpPr>
        <p:spPr>
          <a:xfrm>
            <a:off x="7786688" y="2500313"/>
            <a:ext cx="1214437" cy="1754187"/>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1200" b="1" dirty="0">
                <a:solidFill>
                  <a:srgbClr val="FFC000"/>
                </a:solidFill>
              </a:rPr>
              <a:t>SCIA + </a:t>
            </a:r>
            <a:r>
              <a:rPr lang="it-IT" sz="1200" b="1" dirty="0">
                <a:solidFill>
                  <a:srgbClr val="FF0000"/>
                </a:solidFill>
              </a:rPr>
              <a:t>Dichiarazione di non aggravio del rischio incendio</a:t>
            </a:r>
          </a:p>
          <a:p>
            <a:pPr algn="ctr">
              <a:defRPr/>
            </a:pPr>
            <a:r>
              <a:rPr lang="it-IT" sz="1200" dirty="0"/>
              <a:t>a firma di </a:t>
            </a:r>
            <a:r>
              <a:rPr lang="it-IT" sz="1200" b="1" i="1" dirty="0">
                <a:solidFill>
                  <a:srgbClr val="0070C0"/>
                </a:solidFill>
              </a:rPr>
              <a:t>professionista antincendio</a:t>
            </a:r>
          </a:p>
          <a:p>
            <a:pPr algn="ctr">
              <a:defRPr/>
            </a:pPr>
            <a:r>
              <a:rPr lang="it-IT" sz="1200" b="1" i="1" dirty="0">
                <a:solidFill>
                  <a:srgbClr val="0070C0"/>
                </a:solidFill>
              </a:rPr>
              <a:t>(ex L.818/84)</a:t>
            </a:r>
            <a:endParaRPr lang="it-IT" sz="1200" b="1" dirty="0">
              <a:solidFill>
                <a:srgbClr val="FF0000"/>
              </a:solidFill>
            </a:endParaRPr>
          </a:p>
        </p:txBody>
      </p:sp>
      <p:sp>
        <p:nvSpPr>
          <p:cNvPr id="28" name="Freccia a destra 27"/>
          <p:cNvSpPr/>
          <p:nvPr/>
        </p:nvSpPr>
        <p:spPr>
          <a:xfrm>
            <a:off x="6786563" y="5286375"/>
            <a:ext cx="428625"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aphicFrame>
        <p:nvGraphicFramePr>
          <p:cNvPr id="30" name="Tabella 29"/>
          <p:cNvGraphicFramePr>
            <a:graphicFrameLocks noGrp="1"/>
          </p:cNvGraphicFramePr>
          <p:nvPr/>
        </p:nvGraphicFramePr>
        <p:xfrm>
          <a:off x="7286625" y="4429125"/>
          <a:ext cx="1714500" cy="1710690"/>
        </p:xfrm>
        <a:graphic>
          <a:graphicData uri="http://schemas.openxmlformats.org/drawingml/2006/table">
            <a:tbl>
              <a:tblPr/>
              <a:tblGrid>
                <a:gridCol w="5715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rgbClr val="FF0000"/>
                          </a:solidFill>
                          <a:effectLst/>
                          <a:latin typeface="Arial" pitchFamily="34" charset="0"/>
                          <a:cs typeface="Arial" pitchFamily="34" charset="0"/>
                        </a:rPr>
                        <a:t>Cat. A</a:t>
                      </a:r>
                    </a:p>
                  </a:txBody>
                  <a:tcPr horzOverflow="overflow">
                    <a:lnL w="28575"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rotWithShape="1">
                      <a:gsLst>
                        <a:gs pos="0">
                          <a:srgbClr val="DDEBCF"/>
                        </a:gs>
                        <a:gs pos="50000">
                          <a:srgbClr val="9CB86E"/>
                        </a:gs>
                        <a:gs pos="100000">
                          <a:srgbClr val="156B13"/>
                        </a:gs>
                      </a:gsLst>
                      <a:lin ang="54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rgbClr val="FF0000"/>
                          </a:solidFill>
                          <a:effectLst/>
                          <a:latin typeface="Arial" pitchFamily="34" charset="0"/>
                          <a:cs typeface="Arial" pitchFamily="34" charset="0"/>
                        </a:rPr>
                        <a:t>SCIA</a:t>
                      </a:r>
                    </a:p>
                  </a:txBody>
                  <a:tcPr horzOverflow="overflow">
                    <a:lnL w="12700" cap="flat" cmpd="sng" algn="ctr">
                      <a:solidFill>
                        <a:schemeClr val="bg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rotWithShape="1">
                      <a:gsLst>
                        <a:gs pos="0">
                          <a:srgbClr val="DDEBCF"/>
                        </a:gs>
                        <a:gs pos="50000">
                          <a:srgbClr val="9CB86E"/>
                        </a:gs>
                        <a:gs pos="100000">
                          <a:srgbClr val="156B13"/>
                        </a:gs>
                      </a:gsLst>
                      <a:lin ang="5400000"/>
                    </a:gradFill>
                  </a:tcPr>
                </a:tc>
                <a:extLst>
                  <a:ext uri="{0D108BD9-81ED-4DB2-BD59-A6C34878D82A}">
                    <a16:rowId xmlns:a16="http://schemas.microsoft.com/office/drawing/2014/main" val="10000"/>
                  </a:ext>
                </a:extLst>
              </a:tr>
              <a:tr h="1090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rgbClr val="0070C0"/>
                          </a:solidFill>
                          <a:effectLst/>
                          <a:latin typeface="Arial" pitchFamily="34" charset="0"/>
                          <a:cs typeface="Arial" pitchFamily="34" charset="0"/>
                        </a:rPr>
                        <a:t>Cat.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rgbClr val="0070C0"/>
                          </a:solidFill>
                          <a:effectLst/>
                          <a:latin typeface="Arial" pitchFamily="34" charset="0"/>
                          <a:cs typeface="Arial" pitchFamily="34" charset="0"/>
                        </a:rPr>
                        <a:t>B - C</a:t>
                      </a:r>
                    </a:p>
                  </a:txBody>
                  <a:tcPr horzOverflow="overflow">
                    <a:lnL w="28575"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gradFill rotWithShape="1">
                      <a:gsLst>
                        <a:gs pos="0">
                          <a:srgbClr val="E6DCAC"/>
                        </a:gs>
                        <a:gs pos="12000">
                          <a:srgbClr val="E6D78A"/>
                        </a:gs>
                        <a:gs pos="30000">
                          <a:srgbClr val="C7AC4C"/>
                        </a:gs>
                        <a:gs pos="45000">
                          <a:srgbClr val="E6D78A"/>
                        </a:gs>
                        <a:gs pos="77000">
                          <a:srgbClr val="C7AC4C"/>
                        </a:gs>
                        <a:gs pos="100000">
                          <a:srgbClr val="E6DCAC"/>
                        </a:gs>
                      </a:gsLst>
                      <a:lin ang="54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1) </a:t>
                      </a:r>
                      <a:r>
                        <a:rPr kumimoji="0" lang="it-IT" sz="1400" b="0" i="0" u="none" strike="noStrike" cap="none" normalizeH="0" baseline="0" dirty="0">
                          <a:ln>
                            <a:noFill/>
                          </a:ln>
                          <a:solidFill>
                            <a:srgbClr val="0070C0"/>
                          </a:solidFill>
                          <a:effectLst/>
                          <a:latin typeface="Arial" pitchFamily="34" charset="0"/>
                          <a:cs typeface="Arial" pitchFamily="34" charset="0"/>
                        </a:rPr>
                        <a:t>Valutazione del progetto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000000"/>
                          </a:solidFill>
                          <a:effectLst/>
                          <a:latin typeface="Arial" pitchFamily="34" charset="0"/>
                          <a:cs typeface="Arial" pitchFamily="34" charset="0"/>
                        </a:rPr>
                        <a:t>2) </a:t>
                      </a:r>
                      <a:r>
                        <a:rPr kumimoji="0" lang="it-IT" sz="1400" b="0" i="0" u="none" strike="noStrike" cap="none" normalizeH="0" baseline="0" dirty="0">
                          <a:ln>
                            <a:noFill/>
                          </a:ln>
                          <a:solidFill>
                            <a:srgbClr val="0070C0"/>
                          </a:solidFill>
                          <a:effectLst/>
                          <a:latin typeface="Arial" pitchFamily="34" charset="0"/>
                          <a:cs typeface="Arial" pitchFamily="34" charset="0"/>
                        </a:rPr>
                        <a:t>SCIA</a:t>
                      </a:r>
                    </a:p>
                  </a:txBody>
                  <a:tcPr horzOverflow="overflow">
                    <a:lnL w="12700" cap="flat" cmpd="sng" algn="ctr">
                      <a:solidFill>
                        <a:schemeClr val="bg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gradFill rotWithShape="1">
                      <a:gsLst>
                        <a:gs pos="0">
                          <a:srgbClr val="E6DCAC"/>
                        </a:gs>
                        <a:gs pos="12000">
                          <a:srgbClr val="E6D78A"/>
                        </a:gs>
                        <a:gs pos="30000">
                          <a:srgbClr val="C7AC4C"/>
                        </a:gs>
                        <a:gs pos="45000">
                          <a:srgbClr val="E6D78A"/>
                        </a:gs>
                        <a:gs pos="77000">
                          <a:srgbClr val="C7AC4C"/>
                        </a:gs>
                        <a:gs pos="100000">
                          <a:srgbClr val="E6DCAC"/>
                        </a:gs>
                      </a:gsLst>
                      <a:lin ang="5400000"/>
                    </a:gradFill>
                  </a:tcPr>
                </a:tc>
                <a:extLst>
                  <a:ext uri="{0D108BD9-81ED-4DB2-BD59-A6C34878D82A}">
                    <a16:rowId xmlns:a16="http://schemas.microsoft.com/office/drawing/2014/main" val="10001"/>
                  </a:ext>
                </a:extLst>
              </a:tr>
            </a:tbl>
          </a:graphicData>
        </a:graphic>
      </p:graphicFrame>
      <p:sp>
        <p:nvSpPr>
          <p:cNvPr id="40990" name="Titolo 1"/>
          <p:cNvSpPr>
            <a:spLocks/>
          </p:cNvSpPr>
          <p:nvPr/>
        </p:nvSpPr>
        <p:spPr bwMode="auto">
          <a:xfrm>
            <a:off x="468313" y="73025"/>
            <a:ext cx="8229600" cy="908050"/>
          </a:xfrm>
          <a:prstGeom prst="rect">
            <a:avLst/>
          </a:prstGeom>
          <a:noFill/>
          <a:ln w="9525" algn="ctr">
            <a:noFill/>
            <a:miter lim="800000"/>
            <a:headEnd/>
            <a:tailEnd/>
          </a:ln>
        </p:spPr>
        <p:txBody>
          <a:bodyPr anchor="ctr"/>
          <a:lstStyle/>
          <a:p>
            <a:pPr algn="ctr" eaLnBrk="0" hangingPunct="0"/>
            <a:r>
              <a:rPr lang="it-IT" altLang="zh-CN" sz="3200" b="1" dirty="0">
                <a:solidFill>
                  <a:srgbClr val="990033"/>
                </a:solidFill>
                <a:latin typeface="Comic Sans MS" pitchFamily="66" charset="0"/>
                <a:ea typeface="SimSun" pitchFamily="2" charset="-122"/>
                <a:cs typeface="Times New Roman" pitchFamily="18" charset="0"/>
              </a:rPr>
              <a:t>Caso particolare: modifiche alle attività</a:t>
            </a:r>
          </a:p>
          <a:p>
            <a:pPr algn="ctr" eaLnBrk="0" hangingPunct="0"/>
            <a:r>
              <a:rPr lang="it-IT" altLang="zh-CN" sz="2000" b="1" dirty="0">
                <a:solidFill>
                  <a:srgbClr val="990033"/>
                </a:solidFill>
                <a:latin typeface="Comic Sans MS" pitchFamily="66" charset="0"/>
                <a:ea typeface="SimSun" pitchFamily="2" charset="-122"/>
                <a:cs typeface="Times New Roman" pitchFamily="18" charset="0"/>
              </a:rPr>
              <a:t>Allegato IV DM 7/8/2012</a:t>
            </a:r>
            <a:r>
              <a:rPr lang="it-IT" altLang="zh-CN" sz="2400" b="1" dirty="0">
                <a:solidFill>
                  <a:srgbClr val="660033"/>
                </a:solidFill>
                <a:ea typeface="SimSun" pitchFamily="2" charset="-122"/>
                <a:cs typeface="Times New Roman" pitchFamily="18" charset="0"/>
              </a:rPr>
              <a:t> </a:t>
            </a:r>
            <a:endParaRPr lang="it-IT" sz="2400" i="1" dirty="0">
              <a:solidFill>
                <a:srgbClr val="660033"/>
              </a:solidFill>
              <a:ea typeface="SimSun" pitchFamily="2" charset="-122"/>
              <a:cs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3"/>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2"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Scale>
                                      <p:cBhvr>
                                        <p:cTn id="60"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23"/>
                                        </p:tgtEl>
                                        <p:attrNameLst>
                                          <p:attrName>ppt_x</p:attrName>
                                          <p:attrName>ppt_y</p:attrName>
                                        </p:attrNameLst>
                                      </p:cBhvr>
                                    </p:animMotion>
                                    <p:animEffect transition="in" filter="fade">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800" decel="100000"/>
                                        <p:tgtEl>
                                          <p:spTgt spid="27"/>
                                        </p:tgtEl>
                                      </p:cBhvr>
                                    </p:animEffect>
                                    <p:anim calcmode="lin" valueType="num">
                                      <p:cBhvr>
                                        <p:cTn id="68" dur="800" decel="100000" fill="hold"/>
                                        <p:tgtEl>
                                          <p:spTgt spid="27"/>
                                        </p:tgtEl>
                                        <p:attrNameLst>
                                          <p:attrName>style.rotation</p:attrName>
                                        </p:attrNameLst>
                                      </p:cBhvr>
                                      <p:tavLst>
                                        <p:tav tm="0">
                                          <p:val>
                                            <p:fltVal val="-90"/>
                                          </p:val>
                                        </p:tav>
                                        <p:tav tm="100000">
                                          <p:val>
                                            <p:fltVal val="0"/>
                                          </p:val>
                                        </p:tav>
                                      </p:tavLst>
                                    </p:anim>
                                    <p:anim calcmode="lin" valueType="num">
                                      <p:cBhvr>
                                        <p:cTn id="69" dur="800" decel="100000" fill="hold"/>
                                        <p:tgtEl>
                                          <p:spTgt spid="27"/>
                                        </p:tgtEl>
                                        <p:attrNameLst>
                                          <p:attrName>ppt_x</p:attrName>
                                        </p:attrNameLst>
                                      </p:cBhvr>
                                      <p:tavLst>
                                        <p:tav tm="0">
                                          <p:val>
                                            <p:strVal val="#ppt_x+0.4"/>
                                          </p:val>
                                        </p:tav>
                                        <p:tav tm="100000">
                                          <p:val>
                                            <p:strVal val="#ppt_x-0.05"/>
                                          </p:val>
                                        </p:tav>
                                      </p:tavLst>
                                    </p:anim>
                                    <p:anim calcmode="lin" valueType="num">
                                      <p:cBhvr>
                                        <p:cTn id="70" dur="800" decel="100000" fill="hold"/>
                                        <p:tgtEl>
                                          <p:spTgt spid="27"/>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0" presetClass="entr" presetSubtype="0"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800" decel="100000"/>
                                        <p:tgtEl>
                                          <p:spTgt spid="30"/>
                                        </p:tgtEl>
                                      </p:cBhvr>
                                    </p:animEffect>
                                    <p:anim calcmode="lin" valueType="num">
                                      <p:cBhvr>
                                        <p:cTn id="85" dur="800" decel="100000" fill="hold"/>
                                        <p:tgtEl>
                                          <p:spTgt spid="30"/>
                                        </p:tgtEl>
                                        <p:attrNameLst>
                                          <p:attrName>style.rotation</p:attrName>
                                        </p:attrNameLst>
                                      </p:cBhvr>
                                      <p:tavLst>
                                        <p:tav tm="0">
                                          <p:val>
                                            <p:fltVal val="-90"/>
                                          </p:val>
                                        </p:tav>
                                        <p:tav tm="100000">
                                          <p:val>
                                            <p:fltVal val="0"/>
                                          </p:val>
                                        </p:tav>
                                      </p:tavLst>
                                    </p:anim>
                                    <p:anim calcmode="lin" valueType="num">
                                      <p:cBhvr>
                                        <p:cTn id="86" dur="800" decel="100000" fill="hold"/>
                                        <p:tgtEl>
                                          <p:spTgt spid="30"/>
                                        </p:tgtEl>
                                        <p:attrNameLst>
                                          <p:attrName>ppt_x</p:attrName>
                                        </p:attrNameLst>
                                      </p:cBhvr>
                                      <p:tavLst>
                                        <p:tav tm="0">
                                          <p:val>
                                            <p:strVal val="#ppt_x+0.4"/>
                                          </p:val>
                                        </p:tav>
                                        <p:tav tm="100000">
                                          <p:val>
                                            <p:strVal val="#ppt_x-0.05"/>
                                          </p:val>
                                        </p:tav>
                                      </p:tavLst>
                                    </p:anim>
                                    <p:anim calcmode="lin" valueType="num">
                                      <p:cBhvr>
                                        <p:cTn id="87" dur="800" decel="100000" fill="hold"/>
                                        <p:tgtEl>
                                          <p:spTgt spid="30"/>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20" grpId="0" animBg="1"/>
      <p:bldP spid="21" grpId="0" animBg="1"/>
      <p:bldP spid="16" grpId="0" animBg="1"/>
      <p:bldP spid="17" grpId="0" animBg="1"/>
      <p:bldP spid="22" grpId="0" animBg="1"/>
      <p:bldP spid="23" grpId="0"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B444125-702D-4013-9AF3-7EC5D0D551DC}"/>
              </a:ext>
            </a:extLst>
          </p:cNvPr>
          <p:cNvPicPr>
            <a:picLocks noChangeAspect="1"/>
          </p:cNvPicPr>
          <p:nvPr/>
        </p:nvPicPr>
        <p:blipFill>
          <a:blip r:embed="rId3"/>
          <a:stretch>
            <a:fillRect/>
          </a:stretch>
        </p:blipFill>
        <p:spPr>
          <a:xfrm rot="5400000">
            <a:off x="1654257" y="-89796"/>
            <a:ext cx="5835485" cy="7688501"/>
          </a:xfrm>
          <a:prstGeom prst="rect">
            <a:avLst/>
          </a:prstGeom>
        </p:spPr>
      </p:pic>
      <p:pic>
        <p:nvPicPr>
          <p:cNvPr id="4" name="Immagine 3">
            <a:extLst>
              <a:ext uri="{FF2B5EF4-FFF2-40B4-BE49-F238E27FC236}">
                <a16:creationId xmlns:a16="http://schemas.microsoft.com/office/drawing/2014/main" id="{23144E20-B417-404A-9D6D-0A11FDAA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8" name="Titolo 1"/>
          <p:cNvSpPr>
            <a:spLocks/>
          </p:cNvSpPr>
          <p:nvPr/>
        </p:nvSpPr>
        <p:spPr bwMode="auto">
          <a:xfrm>
            <a:off x="611560" y="332656"/>
            <a:ext cx="8229600" cy="1143000"/>
          </a:xfrm>
          <a:prstGeom prst="rect">
            <a:avLst/>
          </a:prstGeom>
          <a:noFill/>
          <a:ln w="9525" algn="ctr">
            <a:noFill/>
            <a:miter lim="800000"/>
            <a:headEnd/>
            <a:tailEnd/>
          </a:ln>
        </p:spPr>
        <p:txBody>
          <a:bodyPr anchor="ctr"/>
          <a:lstStyle/>
          <a:p>
            <a:pPr algn="ctr" eaLnBrk="0" hangingPunct="0"/>
            <a:r>
              <a:rPr lang="it-IT" altLang="zh-CN" sz="3600" b="1" dirty="0">
                <a:solidFill>
                  <a:srgbClr val="990033"/>
                </a:solidFill>
                <a:latin typeface="Comic Sans MS" pitchFamily="66" charset="0"/>
                <a:ea typeface="SimSun" pitchFamily="2" charset="-122"/>
                <a:cs typeface="Times New Roman" pitchFamily="18" charset="0"/>
              </a:rPr>
              <a:t>Attestazione di rinnovo periodico di conformità antincendio</a:t>
            </a:r>
            <a:endParaRPr lang="it-IT" sz="3600" i="1" dirty="0">
              <a:solidFill>
                <a:srgbClr val="990033"/>
              </a:solidFill>
              <a:latin typeface="Comic Sans MS" pitchFamily="66" charset="0"/>
              <a:ea typeface="SimSun" pitchFamily="2" charset="-122"/>
              <a:cs typeface="Times New Roman" pitchFamily="18" charset="0"/>
            </a:endParaRPr>
          </a:p>
        </p:txBody>
      </p:sp>
      <p:pic>
        <p:nvPicPr>
          <p:cNvPr id="2" name="Immagine 1">
            <a:extLst>
              <a:ext uri="{FF2B5EF4-FFF2-40B4-BE49-F238E27FC236}">
                <a16:creationId xmlns:a16="http://schemas.microsoft.com/office/drawing/2014/main" id="{17770BDE-DA56-4C7A-B906-2D1C24A742B9}"/>
              </a:ext>
            </a:extLst>
          </p:cNvPr>
          <p:cNvPicPr>
            <a:picLocks noChangeAspect="1"/>
          </p:cNvPicPr>
          <p:nvPr/>
        </p:nvPicPr>
        <p:blipFill>
          <a:blip r:embed="rId3"/>
          <a:stretch>
            <a:fillRect/>
          </a:stretch>
        </p:blipFill>
        <p:spPr>
          <a:xfrm>
            <a:off x="-6357" y="1628800"/>
            <a:ext cx="9144000" cy="4588505"/>
          </a:xfrm>
          <a:prstGeom prst="rect">
            <a:avLst/>
          </a:prstGeom>
        </p:spPr>
      </p:pic>
      <p:pic>
        <p:nvPicPr>
          <p:cNvPr id="14" name="Immagine 13">
            <a:extLst>
              <a:ext uri="{FF2B5EF4-FFF2-40B4-BE49-F238E27FC236}">
                <a16:creationId xmlns:a16="http://schemas.microsoft.com/office/drawing/2014/main" id="{F701525B-8EEC-44F0-80DC-7A81BD4C4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p:cNvSpPr>
            <a:spLocks noGrp="1"/>
          </p:cNvSpPr>
          <p:nvPr>
            <p:ph type="title"/>
          </p:nvPr>
        </p:nvSpPr>
        <p:spPr>
          <a:xfrm>
            <a:off x="683568" y="368144"/>
            <a:ext cx="8229600" cy="1143000"/>
          </a:xfrm>
          <a:noFill/>
        </p:spPr>
        <p:txBody>
          <a:bodyPr>
            <a:normAutofit fontScale="90000"/>
          </a:bodyPr>
          <a:lstStyle/>
          <a:p>
            <a:r>
              <a:rPr lang="it-IT" altLang="zh-CN" dirty="0">
                <a:solidFill>
                  <a:srgbClr val="990033"/>
                </a:solidFill>
                <a:effectLst/>
                <a:latin typeface="Comic Sans MS" pitchFamily="66" charset="0"/>
                <a:ea typeface="SimSun" pitchFamily="2" charset="-122"/>
              </a:rPr>
              <a:t>Attestazione di rinnovo periodico di conformità antincendio</a:t>
            </a:r>
            <a:endParaRPr lang="it-IT" b="0" i="1" dirty="0">
              <a:solidFill>
                <a:srgbClr val="990033"/>
              </a:solidFill>
              <a:effectLst/>
              <a:latin typeface="Comic Sans MS" pitchFamily="66" charset="0"/>
            </a:endParaRPr>
          </a:p>
        </p:txBody>
      </p:sp>
      <p:sp>
        <p:nvSpPr>
          <p:cNvPr id="44036" name="Text Box 4"/>
          <p:cNvSpPr txBox="1">
            <a:spLocks noChangeArrowheads="1"/>
          </p:cNvSpPr>
          <p:nvPr/>
        </p:nvSpPr>
        <p:spPr bwMode="auto">
          <a:xfrm>
            <a:off x="755650" y="1628800"/>
            <a:ext cx="7416800" cy="4524315"/>
          </a:xfrm>
          <a:prstGeom prst="rect">
            <a:avLst/>
          </a:prstGeom>
          <a:noFill/>
          <a:ln w="9525">
            <a:noFill/>
            <a:miter lim="800000"/>
            <a:headEnd/>
            <a:tailEnd/>
          </a:ln>
        </p:spPr>
        <p:txBody>
          <a:bodyPr>
            <a:spAutoFit/>
          </a:bodyPr>
          <a:lstStyle/>
          <a:p>
            <a:pPr algn="just"/>
            <a:r>
              <a:rPr lang="it-IT" altLang="zh-CN" sz="2400" i="1" dirty="0">
                <a:solidFill>
                  <a:schemeClr val="accent2"/>
                </a:solidFill>
                <a:latin typeface="Comic Sans MS" pitchFamily="66" charset="0"/>
                <a:ea typeface="SimSun" pitchFamily="2" charset="-122"/>
              </a:rPr>
              <a:t>L’attestazione deve essere presentata al Comando ogni 5 anni a decorrere dalla data della ricevuta di presentazione della prima segnalazione relativa all’attività</a:t>
            </a:r>
          </a:p>
          <a:p>
            <a:pPr algn="just"/>
            <a:endParaRPr lang="it-IT" sz="2400" b="1" i="1" dirty="0">
              <a:solidFill>
                <a:schemeClr val="accent2"/>
              </a:solidFill>
              <a:latin typeface="Comic Sans MS" pitchFamily="66" charset="0"/>
              <a:ea typeface="SimSun" pitchFamily="2" charset="-122"/>
            </a:endParaRPr>
          </a:p>
          <a:p>
            <a:pPr algn="just"/>
            <a:r>
              <a:rPr lang="it-IT" sz="2400" b="1" i="1" dirty="0">
                <a:solidFill>
                  <a:schemeClr val="accent2"/>
                </a:solidFill>
                <a:latin typeface="Comic Sans MS" pitchFamily="66" charset="0"/>
                <a:ea typeface="SimSun" pitchFamily="2" charset="-122"/>
              </a:rPr>
              <a:t>Non viene rilasciato un nuovo attestato di visita e/o certificato di prevenzione incendi.</a:t>
            </a:r>
          </a:p>
          <a:p>
            <a:pPr algn="just"/>
            <a:endParaRPr lang="it-IT" sz="2400" b="1" i="1" dirty="0">
              <a:solidFill>
                <a:schemeClr val="accent2"/>
              </a:solidFill>
              <a:latin typeface="Comic Sans MS" pitchFamily="66" charset="0"/>
              <a:ea typeface="SimSun" pitchFamily="2" charset="-122"/>
            </a:endParaRPr>
          </a:p>
          <a:p>
            <a:pPr algn="just"/>
            <a:r>
              <a:rPr lang="it-IT" sz="2400" b="1" i="1" dirty="0">
                <a:solidFill>
                  <a:schemeClr val="accent2"/>
                </a:solidFill>
                <a:latin typeface="Comic Sans MS" pitchFamily="66" charset="0"/>
                <a:ea typeface="SimSun" pitchFamily="2" charset="-122"/>
              </a:rPr>
              <a:t>La ricevuta della presentazione unitamente alla attestazione di visita e/o certificato di prevenzione incendi costituisce il documento comprovante la continuità della attività</a:t>
            </a:r>
            <a:endParaRPr lang="it-IT" b="1" i="1" dirty="0">
              <a:solidFill>
                <a:schemeClr val="accent2"/>
              </a:solidFill>
              <a:latin typeface="Comic Sans MS" pitchFamily="66" charset="0"/>
            </a:endParaRPr>
          </a:p>
        </p:txBody>
      </p:sp>
      <p:pic>
        <p:nvPicPr>
          <p:cNvPr id="4" name="Immagine 3">
            <a:extLst>
              <a:ext uri="{FF2B5EF4-FFF2-40B4-BE49-F238E27FC236}">
                <a16:creationId xmlns:a16="http://schemas.microsoft.com/office/drawing/2014/main" id="{4A1D404D-9F4D-4D5C-9941-434B8DFCE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9"/>
          <p:cNvSpPr txBox="1">
            <a:spLocks noChangeArrowheads="1"/>
          </p:cNvSpPr>
          <p:nvPr/>
        </p:nvSpPr>
        <p:spPr bwMode="auto">
          <a:xfrm>
            <a:off x="755650" y="333375"/>
            <a:ext cx="7416800" cy="1066800"/>
          </a:xfrm>
          <a:prstGeom prst="rect">
            <a:avLst/>
          </a:prstGeom>
          <a:noFill/>
          <a:ln w="9525">
            <a:noFill/>
            <a:miter lim="800000"/>
            <a:headEnd/>
            <a:tailEnd/>
          </a:ln>
        </p:spPr>
        <p:txBody>
          <a:bodyPr>
            <a:spAutoFit/>
          </a:bodyPr>
          <a:lstStyle/>
          <a:p>
            <a:pPr algn="ctr">
              <a:spcBef>
                <a:spcPct val="50000"/>
              </a:spcBef>
            </a:pPr>
            <a:r>
              <a:rPr lang="it-IT" sz="3200" b="1">
                <a:solidFill>
                  <a:srgbClr val="990033"/>
                </a:solidFill>
                <a:latin typeface="Comic Sans MS" pitchFamily="66" charset="0"/>
              </a:rPr>
              <a:t>Invio/presentazione delle istanze in forma cartacea</a:t>
            </a:r>
            <a:r>
              <a:rPr lang="it-IT"/>
              <a:t> </a:t>
            </a:r>
          </a:p>
        </p:txBody>
      </p:sp>
      <p:sp>
        <p:nvSpPr>
          <p:cNvPr id="49156" name="Text Box 7"/>
          <p:cNvSpPr txBox="1">
            <a:spLocks noChangeArrowheads="1"/>
          </p:cNvSpPr>
          <p:nvPr/>
        </p:nvSpPr>
        <p:spPr bwMode="auto">
          <a:xfrm>
            <a:off x="642938" y="1643063"/>
            <a:ext cx="7991475" cy="3570287"/>
          </a:xfrm>
          <a:prstGeom prst="rect">
            <a:avLst/>
          </a:prstGeom>
          <a:noFill/>
          <a:ln w="9525">
            <a:noFill/>
            <a:miter lim="800000"/>
            <a:headEnd/>
            <a:tailEnd/>
          </a:ln>
        </p:spPr>
        <p:txBody>
          <a:bodyPr>
            <a:spAutoFit/>
          </a:bodyPr>
          <a:lstStyle/>
          <a:p>
            <a:pPr algn="just">
              <a:spcBef>
                <a:spcPts val="600"/>
              </a:spcBef>
            </a:pPr>
            <a:r>
              <a:rPr lang="it-IT" altLang="zh-CN" sz="2400">
                <a:solidFill>
                  <a:schemeClr val="accent2"/>
                </a:solidFill>
                <a:latin typeface="Comic Sans MS" pitchFamily="66" charset="0"/>
                <a:ea typeface="SimSun" pitchFamily="2" charset="-122"/>
              </a:rPr>
              <a:t>Le istanze e le segnalazioni sono presentate, ove consentito dalle disposizioni vigenti, in forma cartacea in duplice copia</a:t>
            </a:r>
          </a:p>
          <a:p>
            <a:pPr algn="just">
              <a:spcBef>
                <a:spcPts val="600"/>
              </a:spcBef>
            </a:pPr>
            <a:r>
              <a:rPr lang="it-IT" altLang="zh-CN" sz="2400">
                <a:solidFill>
                  <a:schemeClr val="accent2"/>
                </a:solidFill>
                <a:latin typeface="Comic Sans MS" pitchFamily="66" charset="0"/>
                <a:ea typeface="SimSun" pitchFamily="2" charset="-122"/>
              </a:rPr>
              <a:t>La documentazione tecnico progettuale allegata alle suddette istanze e segnalazioni è presentata in forma cartacea in singola copia</a:t>
            </a:r>
          </a:p>
          <a:p>
            <a:pPr algn="just">
              <a:spcBef>
                <a:spcPts val="600"/>
              </a:spcBef>
            </a:pPr>
            <a:r>
              <a:rPr lang="it-IT" altLang="zh-CN" sz="2400">
                <a:solidFill>
                  <a:schemeClr val="accent2"/>
                </a:solidFill>
                <a:latin typeface="Comic Sans MS" pitchFamily="66" charset="0"/>
                <a:ea typeface="SimSun" pitchFamily="2" charset="-122"/>
              </a:rPr>
              <a:t>Fa eccezione il caso delle Deroghe per la quali l’stanza e la documentazione deve essere presentata in duplice copia</a:t>
            </a:r>
          </a:p>
        </p:txBody>
      </p:sp>
      <p:sp>
        <p:nvSpPr>
          <p:cNvPr id="49157" name="Text Box 9"/>
          <p:cNvSpPr txBox="1">
            <a:spLocks noChangeArrowheads="1"/>
          </p:cNvSpPr>
          <p:nvPr/>
        </p:nvSpPr>
        <p:spPr bwMode="auto">
          <a:xfrm>
            <a:off x="0" y="5249863"/>
            <a:ext cx="9144000" cy="915987"/>
          </a:xfrm>
          <a:prstGeom prst="rect">
            <a:avLst/>
          </a:prstGeom>
          <a:solidFill>
            <a:srgbClr val="990033"/>
          </a:solidFill>
          <a:ln w="9525">
            <a:noFill/>
            <a:miter lim="800000"/>
            <a:headEnd/>
            <a:tailEnd/>
          </a:ln>
        </p:spPr>
        <p:txBody>
          <a:bodyPr>
            <a:spAutoFit/>
          </a:bodyPr>
          <a:lstStyle/>
          <a:p>
            <a:pPr>
              <a:spcBef>
                <a:spcPct val="50000"/>
              </a:spcBef>
            </a:pPr>
            <a:r>
              <a:rPr lang="it-IT">
                <a:solidFill>
                  <a:schemeClr val="bg1"/>
                </a:solidFill>
              </a:rPr>
              <a:t>Il Comando restituisce al richiedente la copia prodotta in carta semplice delle istanze presentate ai sensi del presente decreto, con l’indicazione della data di presentazione e del numero di protocollo</a:t>
            </a:r>
          </a:p>
        </p:txBody>
      </p:sp>
      <p:pic>
        <p:nvPicPr>
          <p:cNvPr id="5" name="Immagine 4">
            <a:extLst>
              <a:ext uri="{FF2B5EF4-FFF2-40B4-BE49-F238E27FC236}">
                <a16:creationId xmlns:a16="http://schemas.microsoft.com/office/drawing/2014/main" id="{A2B08476-618D-4301-BDED-01DE10F29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116632"/>
            <a:ext cx="8229600" cy="810344"/>
          </a:xfrm>
        </p:spPr>
        <p:txBody>
          <a:bodyPr>
            <a:noAutofit/>
          </a:bodyPr>
          <a:lstStyle/>
          <a:p>
            <a:pPr algn="ctr"/>
            <a:r>
              <a:rPr lang="it-IT" sz="3200" b="1" dirty="0">
                <a:solidFill>
                  <a:srgbClr val="002060"/>
                </a:solidFill>
              </a:rPr>
              <a:t>nuove attività  categorie  A</a:t>
            </a:r>
            <a:endParaRPr lang="it-IT" sz="2400" b="1" dirty="0">
              <a:solidFill>
                <a:srgbClr val="002060"/>
              </a:solidFill>
            </a:endParaRPr>
          </a:p>
        </p:txBody>
      </p:sp>
      <p:graphicFrame>
        <p:nvGraphicFramePr>
          <p:cNvPr id="12" name="Segnaposto contenuto 11"/>
          <p:cNvGraphicFramePr>
            <a:graphicFrameLocks noGrp="1"/>
          </p:cNvGraphicFramePr>
          <p:nvPr>
            <p:ph idx="1"/>
          </p:nvPr>
        </p:nvGraphicFramePr>
        <p:xfrm>
          <a:off x="179512" y="1052736"/>
          <a:ext cx="8568952" cy="55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Segnaposto numero diapositiva 13"/>
          <p:cNvSpPr>
            <a:spLocks noGrp="1"/>
          </p:cNvSpPr>
          <p:nvPr>
            <p:ph type="sldNum" sz="quarter" idx="12"/>
          </p:nvPr>
        </p:nvSpPr>
        <p:spPr/>
        <p:txBody>
          <a:bodyPr/>
          <a:lstStyle/>
          <a:p>
            <a:fld id="{B007B441-5312-499D-93C3-6E37886527FA}" type="slidenum">
              <a:rPr lang="it-IT" smtClean="0"/>
              <a:pPr/>
              <a:t>65</a:t>
            </a:fld>
            <a:endParaRPr lang="it-IT" dirty="0"/>
          </a:p>
        </p:txBody>
      </p:sp>
      <p:pic>
        <p:nvPicPr>
          <p:cNvPr id="6" name="Immagine 5">
            <a:extLst>
              <a:ext uri="{FF2B5EF4-FFF2-40B4-BE49-F238E27FC236}">
                <a16:creationId xmlns:a16="http://schemas.microsoft.com/office/drawing/2014/main" id="{169D4C54-41E9-4C02-B21D-08FC3BB0B3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graphicEl>
                                              <a:dgm id="{EB63855F-0751-43FA-8CB6-7C1C04622DDE}"/>
                                            </p:graphicEl>
                                          </p:spTgt>
                                        </p:tgtEl>
                                        <p:attrNameLst>
                                          <p:attrName>style.visibility</p:attrName>
                                        </p:attrNameLst>
                                      </p:cBhvr>
                                      <p:to>
                                        <p:strVal val="visible"/>
                                      </p:to>
                                    </p:set>
                                    <p:animEffect transition="in" filter="strips(downLeft)">
                                      <p:cBhvr>
                                        <p:cTn id="7" dur="500"/>
                                        <p:tgtEl>
                                          <p:spTgt spid="12">
                                            <p:graphicEl>
                                              <a:dgm id="{EB63855F-0751-43FA-8CB6-7C1C04622DD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graphicEl>
                                              <a:dgm id="{03700647-EDF5-4EDE-A379-E519F37FA998}"/>
                                            </p:graphicEl>
                                          </p:spTgt>
                                        </p:tgtEl>
                                        <p:attrNameLst>
                                          <p:attrName>style.visibility</p:attrName>
                                        </p:attrNameLst>
                                      </p:cBhvr>
                                      <p:to>
                                        <p:strVal val="visible"/>
                                      </p:to>
                                    </p:set>
                                    <p:animEffect transition="in" filter="strips(downLeft)">
                                      <p:cBhvr>
                                        <p:cTn id="12" dur="500"/>
                                        <p:tgtEl>
                                          <p:spTgt spid="12">
                                            <p:graphicEl>
                                              <a:dgm id="{03700647-EDF5-4EDE-A379-E519F37FA998}"/>
                                            </p:graphic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graphicEl>
                                              <a:dgm id="{9EB51B5B-560A-49B7-984D-079F06BAA526}"/>
                                            </p:graphicEl>
                                          </p:spTgt>
                                        </p:tgtEl>
                                        <p:attrNameLst>
                                          <p:attrName>style.visibility</p:attrName>
                                        </p:attrNameLst>
                                      </p:cBhvr>
                                      <p:to>
                                        <p:strVal val="visible"/>
                                      </p:to>
                                    </p:set>
                                    <p:animEffect transition="in" filter="strips(downLeft)">
                                      <p:cBhvr>
                                        <p:cTn id="15" dur="500"/>
                                        <p:tgtEl>
                                          <p:spTgt spid="12">
                                            <p:graphicEl>
                                              <a:dgm id="{9EB51B5B-560A-49B7-984D-079F06BAA52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2">
                                            <p:graphicEl>
                                              <a:dgm id="{1A3646EF-AF6E-4D3D-8784-7D17531181D7}"/>
                                            </p:graphicEl>
                                          </p:spTgt>
                                        </p:tgtEl>
                                        <p:attrNameLst>
                                          <p:attrName>style.visibility</p:attrName>
                                        </p:attrNameLst>
                                      </p:cBhvr>
                                      <p:to>
                                        <p:strVal val="visible"/>
                                      </p:to>
                                    </p:set>
                                    <p:animEffect transition="in" filter="strips(downLeft)">
                                      <p:cBhvr>
                                        <p:cTn id="20" dur="500"/>
                                        <p:tgtEl>
                                          <p:spTgt spid="12">
                                            <p:graphicEl>
                                              <a:dgm id="{1A3646EF-AF6E-4D3D-8784-7D17531181D7}"/>
                                            </p:graphicEl>
                                          </p:spTgt>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2">
                                            <p:graphicEl>
                                              <a:dgm id="{4CF51877-764F-4EFE-A1A4-B76C1E9D8CFB}"/>
                                            </p:graphicEl>
                                          </p:spTgt>
                                        </p:tgtEl>
                                        <p:attrNameLst>
                                          <p:attrName>style.visibility</p:attrName>
                                        </p:attrNameLst>
                                      </p:cBhvr>
                                      <p:to>
                                        <p:strVal val="visible"/>
                                      </p:to>
                                    </p:set>
                                    <p:animEffect transition="in" filter="strips(downLeft)">
                                      <p:cBhvr>
                                        <p:cTn id="23" dur="500"/>
                                        <p:tgtEl>
                                          <p:spTgt spid="12">
                                            <p:graphicEl>
                                              <a:dgm id="{4CF51877-764F-4EFE-A1A4-B76C1E9D8CF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2">
                                            <p:graphicEl>
                                              <a:dgm id="{49A736C0-BBCF-4474-A8C0-6F988B3F111C}"/>
                                            </p:graphicEl>
                                          </p:spTgt>
                                        </p:tgtEl>
                                        <p:attrNameLst>
                                          <p:attrName>style.visibility</p:attrName>
                                        </p:attrNameLst>
                                      </p:cBhvr>
                                      <p:to>
                                        <p:strVal val="visible"/>
                                      </p:to>
                                    </p:set>
                                    <p:animEffect transition="in" filter="strips(downLeft)">
                                      <p:cBhvr>
                                        <p:cTn id="28" dur="500"/>
                                        <p:tgtEl>
                                          <p:spTgt spid="12">
                                            <p:graphicEl>
                                              <a:dgm id="{49A736C0-BBCF-4474-A8C0-6F988B3F111C}"/>
                                            </p:graphicEl>
                                          </p:spTgt>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2">
                                            <p:graphicEl>
                                              <a:dgm id="{38613A3E-0CD7-43E7-8E1A-1476DFFA8093}"/>
                                            </p:graphicEl>
                                          </p:spTgt>
                                        </p:tgtEl>
                                        <p:attrNameLst>
                                          <p:attrName>style.visibility</p:attrName>
                                        </p:attrNameLst>
                                      </p:cBhvr>
                                      <p:to>
                                        <p:strVal val="visible"/>
                                      </p:to>
                                    </p:set>
                                    <p:animEffect transition="in" filter="strips(downLeft)">
                                      <p:cBhvr>
                                        <p:cTn id="31" dur="500"/>
                                        <p:tgtEl>
                                          <p:spTgt spid="12">
                                            <p:graphicEl>
                                              <a:dgm id="{38613A3E-0CD7-43E7-8E1A-1476DFFA8093}"/>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2">
                                            <p:graphicEl>
                                              <a:dgm id="{86341815-AB92-4CF3-885B-778F82C5FB72}"/>
                                            </p:graphicEl>
                                          </p:spTgt>
                                        </p:tgtEl>
                                        <p:attrNameLst>
                                          <p:attrName>style.visibility</p:attrName>
                                        </p:attrNameLst>
                                      </p:cBhvr>
                                      <p:to>
                                        <p:strVal val="visible"/>
                                      </p:to>
                                    </p:set>
                                    <p:animEffect transition="in" filter="strips(downLeft)">
                                      <p:cBhvr>
                                        <p:cTn id="36" dur="500"/>
                                        <p:tgtEl>
                                          <p:spTgt spid="12">
                                            <p:graphicEl>
                                              <a:dgm id="{86341815-AB92-4CF3-885B-778F82C5FB72}"/>
                                            </p:graphicEl>
                                          </p:spTgt>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2">
                                            <p:graphicEl>
                                              <a:dgm id="{70085F6C-9B39-4CCE-95CA-D8E561C2DCB7}"/>
                                            </p:graphicEl>
                                          </p:spTgt>
                                        </p:tgtEl>
                                        <p:attrNameLst>
                                          <p:attrName>style.visibility</p:attrName>
                                        </p:attrNameLst>
                                      </p:cBhvr>
                                      <p:to>
                                        <p:strVal val="visible"/>
                                      </p:to>
                                    </p:set>
                                    <p:animEffect transition="in" filter="strips(downLeft)">
                                      <p:cBhvr>
                                        <p:cTn id="39" dur="500"/>
                                        <p:tgtEl>
                                          <p:spTgt spid="12">
                                            <p:graphicEl>
                                              <a:dgm id="{70085F6C-9B39-4CCE-95CA-D8E561C2DCB7}"/>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12">
                                            <p:graphicEl>
                                              <a:dgm id="{A12C3C3A-1B95-4477-B84D-337B4B43B22A}"/>
                                            </p:graphicEl>
                                          </p:spTgt>
                                        </p:tgtEl>
                                        <p:attrNameLst>
                                          <p:attrName>style.visibility</p:attrName>
                                        </p:attrNameLst>
                                      </p:cBhvr>
                                      <p:to>
                                        <p:strVal val="visible"/>
                                      </p:to>
                                    </p:set>
                                    <p:animEffect transition="in" filter="strips(downLeft)">
                                      <p:cBhvr>
                                        <p:cTn id="44" dur="500"/>
                                        <p:tgtEl>
                                          <p:spTgt spid="12">
                                            <p:graphicEl>
                                              <a:dgm id="{A12C3C3A-1B95-4477-B84D-337B4B43B22A}"/>
                                            </p:graphicEl>
                                          </p:spTgt>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12">
                                            <p:graphicEl>
                                              <a:dgm id="{09750BDD-FC90-4079-8A5B-AF70E183D4DD}"/>
                                            </p:graphicEl>
                                          </p:spTgt>
                                        </p:tgtEl>
                                        <p:attrNameLst>
                                          <p:attrName>style.visibility</p:attrName>
                                        </p:attrNameLst>
                                      </p:cBhvr>
                                      <p:to>
                                        <p:strVal val="visible"/>
                                      </p:to>
                                    </p:set>
                                    <p:animEffect transition="in" filter="strips(downLeft)">
                                      <p:cBhvr>
                                        <p:cTn id="47" dur="500"/>
                                        <p:tgtEl>
                                          <p:spTgt spid="12">
                                            <p:graphicEl>
                                              <a:dgm id="{09750BDD-FC90-4079-8A5B-AF70E183D4D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2">
                                            <p:graphicEl>
                                              <a:dgm id="{C60778C6-22A9-4E82-A788-BA02DA2C2E59}"/>
                                            </p:graphicEl>
                                          </p:spTgt>
                                        </p:tgtEl>
                                        <p:attrNameLst>
                                          <p:attrName>style.visibility</p:attrName>
                                        </p:attrNameLst>
                                      </p:cBhvr>
                                      <p:to>
                                        <p:strVal val="visible"/>
                                      </p:to>
                                    </p:set>
                                    <p:animEffect transition="in" filter="strips(downLeft)">
                                      <p:cBhvr>
                                        <p:cTn id="52" dur="500"/>
                                        <p:tgtEl>
                                          <p:spTgt spid="12">
                                            <p:graphicEl>
                                              <a:dgm id="{C60778C6-22A9-4E82-A788-BA02DA2C2E59}"/>
                                            </p:graphicEl>
                                          </p:spTgt>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12">
                                            <p:graphicEl>
                                              <a:dgm id="{AF5E0242-E2F7-46E7-8A65-BE979621A7D2}"/>
                                            </p:graphicEl>
                                          </p:spTgt>
                                        </p:tgtEl>
                                        <p:attrNameLst>
                                          <p:attrName>style.visibility</p:attrName>
                                        </p:attrNameLst>
                                      </p:cBhvr>
                                      <p:to>
                                        <p:strVal val="visible"/>
                                      </p:to>
                                    </p:set>
                                    <p:animEffect transition="in" filter="strips(downLeft)">
                                      <p:cBhvr>
                                        <p:cTn id="55" dur="500"/>
                                        <p:tgtEl>
                                          <p:spTgt spid="12">
                                            <p:graphicEl>
                                              <a:dgm id="{AF5E0242-E2F7-46E7-8A65-BE979621A7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116632"/>
            <a:ext cx="8229600" cy="810344"/>
          </a:xfrm>
        </p:spPr>
        <p:txBody>
          <a:bodyPr>
            <a:noAutofit/>
          </a:bodyPr>
          <a:lstStyle/>
          <a:p>
            <a:pPr algn="ctr"/>
            <a:r>
              <a:rPr lang="it-IT" sz="3200" b="1" dirty="0">
                <a:solidFill>
                  <a:srgbClr val="002060"/>
                </a:solidFill>
              </a:rPr>
              <a:t>nuove attività  categorie  A con deroghe</a:t>
            </a:r>
            <a:br>
              <a:rPr lang="it-IT" sz="3200" b="1" dirty="0">
                <a:solidFill>
                  <a:srgbClr val="002060"/>
                </a:solidFill>
              </a:rPr>
            </a:br>
            <a:r>
              <a:rPr lang="it-IT" sz="3200" b="1" dirty="0">
                <a:solidFill>
                  <a:srgbClr val="002060"/>
                </a:solidFill>
              </a:rPr>
              <a:t>solo per attività con norme antincendio </a:t>
            </a:r>
            <a:endParaRPr lang="it-IT" sz="2400" b="1" dirty="0">
              <a:solidFill>
                <a:srgbClr val="002060"/>
              </a:solidFill>
            </a:endParaRPr>
          </a:p>
        </p:txBody>
      </p:sp>
      <p:graphicFrame>
        <p:nvGraphicFramePr>
          <p:cNvPr id="12" name="Segnaposto contenuto 11"/>
          <p:cNvGraphicFramePr>
            <a:graphicFrameLocks noGrp="1"/>
          </p:cNvGraphicFramePr>
          <p:nvPr>
            <p:ph idx="1"/>
          </p:nvPr>
        </p:nvGraphicFramePr>
        <p:xfrm>
          <a:off x="179512" y="1052736"/>
          <a:ext cx="8568952" cy="55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Segnaposto numero diapositiva 13"/>
          <p:cNvSpPr>
            <a:spLocks noGrp="1"/>
          </p:cNvSpPr>
          <p:nvPr>
            <p:ph type="sldNum" sz="quarter" idx="12"/>
          </p:nvPr>
        </p:nvSpPr>
        <p:spPr/>
        <p:txBody>
          <a:bodyPr/>
          <a:lstStyle/>
          <a:p>
            <a:fld id="{B007B441-5312-499D-93C3-6E37886527FA}" type="slidenum">
              <a:rPr lang="it-IT" smtClean="0"/>
              <a:pPr/>
              <a:t>66</a:t>
            </a:fld>
            <a:endParaRPr lang="it-IT" dirty="0"/>
          </a:p>
        </p:txBody>
      </p:sp>
      <p:pic>
        <p:nvPicPr>
          <p:cNvPr id="6" name="Immagine 5">
            <a:extLst>
              <a:ext uri="{FF2B5EF4-FFF2-40B4-BE49-F238E27FC236}">
                <a16:creationId xmlns:a16="http://schemas.microsoft.com/office/drawing/2014/main" id="{090CDCFC-1346-4489-894B-97216AAC18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graphicEl>
                                              <a:dgm id="{3E48B807-20A4-4A40-BA25-E82837599C7E}"/>
                                            </p:graphicEl>
                                          </p:spTgt>
                                        </p:tgtEl>
                                        <p:attrNameLst>
                                          <p:attrName>style.visibility</p:attrName>
                                        </p:attrNameLst>
                                      </p:cBhvr>
                                      <p:to>
                                        <p:strVal val="visible"/>
                                      </p:to>
                                    </p:set>
                                    <p:animEffect transition="in" filter="strips(downLeft)">
                                      <p:cBhvr>
                                        <p:cTn id="7" dur="500"/>
                                        <p:tgtEl>
                                          <p:spTgt spid="12">
                                            <p:graphicEl>
                                              <a:dgm id="{3E48B807-20A4-4A40-BA25-E82837599C7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graphicEl>
                                              <a:dgm id="{8C32A4EE-65A0-4043-A026-F319AA28CC72}"/>
                                            </p:graphicEl>
                                          </p:spTgt>
                                        </p:tgtEl>
                                        <p:attrNameLst>
                                          <p:attrName>style.visibility</p:attrName>
                                        </p:attrNameLst>
                                      </p:cBhvr>
                                      <p:to>
                                        <p:strVal val="visible"/>
                                      </p:to>
                                    </p:set>
                                    <p:animEffect transition="in" filter="strips(downLeft)">
                                      <p:cBhvr>
                                        <p:cTn id="12" dur="500"/>
                                        <p:tgtEl>
                                          <p:spTgt spid="12">
                                            <p:graphicEl>
                                              <a:dgm id="{8C32A4EE-65A0-4043-A026-F319AA28CC72}"/>
                                            </p:graphic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graphicEl>
                                              <a:dgm id="{399FBE71-DB08-4484-AC0A-527E57B53DF2}"/>
                                            </p:graphicEl>
                                          </p:spTgt>
                                        </p:tgtEl>
                                        <p:attrNameLst>
                                          <p:attrName>style.visibility</p:attrName>
                                        </p:attrNameLst>
                                      </p:cBhvr>
                                      <p:to>
                                        <p:strVal val="visible"/>
                                      </p:to>
                                    </p:set>
                                    <p:animEffect transition="in" filter="strips(downLeft)">
                                      <p:cBhvr>
                                        <p:cTn id="15" dur="500"/>
                                        <p:tgtEl>
                                          <p:spTgt spid="12">
                                            <p:graphicEl>
                                              <a:dgm id="{399FBE71-DB08-4484-AC0A-527E57B53DF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2">
                                            <p:graphicEl>
                                              <a:dgm id="{03700647-EDF5-4EDE-A379-E519F37FA998}"/>
                                            </p:graphicEl>
                                          </p:spTgt>
                                        </p:tgtEl>
                                        <p:attrNameLst>
                                          <p:attrName>style.visibility</p:attrName>
                                        </p:attrNameLst>
                                      </p:cBhvr>
                                      <p:to>
                                        <p:strVal val="visible"/>
                                      </p:to>
                                    </p:set>
                                    <p:animEffect transition="in" filter="strips(downLeft)">
                                      <p:cBhvr>
                                        <p:cTn id="20" dur="500"/>
                                        <p:tgtEl>
                                          <p:spTgt spid="12">
                                            <p:graphicEl>
                                              <a:dgm id="{03700647-EDF5-4EDE-A379-E519F37FA998}"/>
                                            </p:graphicEl>
                                          </p:spTgt>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2">
                                            <p:graphicEl>
                                              <a:dgm id="{9EB51B5B-560A-49B7-984D-079F06BAA526}"/>
                                            </p:graphicEl>
                                          </p:spTgt>
                                        </p:tgtEl>
                                        <p:attrNameLst>
                                          <p:attrName>style.visibility</p:attrName>
                                        </p:attrNameLst>
                                      </p:cBhvr>
                                      <p:to>
                                        <p:strVal val="visible"/>
                                      </p:to>
                                    </p:set>
                                    <p:animEffect transition="in" filter="strips(downLeft)">
                                      <p:cBhvr>
                                        <p:cTn id="23" dur="500"/>
                                        <p:tgtEl>
                                          <p:spTgt spid="12">
                                            <p:graphicEl>
                                              <a:dgm id="{9EB51B5B-560A-49B7-984D-079F06BAA52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2">
                                            <p:graphicEl>
                                              <a:dgm id="{1A3646EF-AF6E-4D3D-8784-7D17531181D7}"/>
                                            </p:graphicEl>
                                          </p:spTgt>
                                        </p:tgtEl>
                                        <p:attrNameLst>
                                          <p:attrName>style.visibility</p:attrName>
                                        </p:attrNameLst>
                                      </p:cBhvr>
                                      <p:to>
                                        <p:strVal val="visible"/>
                                      </p:to>
                                    </p:set>
                                    <p:animEffect transition="in" filter="strips(downLeft)">
                                      <p:cBhvr>
                                        <p:cTn id="28" dur="500"/>
                                        <p:tgtEl>
                                          <p:spTgt spid="12">
                                            <p:graphicEl>
                                              <a:dgm id="{1A3646EF-AF6E-4D3D-8784-7D17531181D7}"/>
                                            </p:graphicEl>
                                          </p:spTgt>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2">
                                            <p:graphicEl>
                                              <a:dgm id="{4CF51877-764F-4EFE-A1A4-B76C1E9D8CFB}"/>
                                            </p:graphicEl>
                                          </p:spTgt>
                                        </p:tgtEl>
                                        <p:attrNameLst>
                                          <p:attrName>style.visibility</p:attrName>
                                        </p:attrNameLst>
                                      </p:cBhvr>
                                      <p:to>
                                        <p:strVal val="visible"/>
                                      </p:to>
                                    </p:set>
                                    <p:animEffect transition="in" filter="strips(downLeft)">
                                      <p:cBhvr>
                                        <p:cTn id="31" dur="500"/>
                                        <p:tgtEl>
                                          <p:spTgt spid="12">
                                            <p:graphicEl>
                                              <a:dgm id="{4CF51877-764F-4EFE-A1A4-B76C1E9D8CFB}"/>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2">
                                            <p:graphicEl>
                                              <a:dgm id="{49A736C0-BBCF-4474-A8C0-6F988B3F111C}"/>
                                            </p:graphicEl>
                                          </p:spTgt>
                                        </p:tgtEl>
                                        <p:attrNameLst>
                                          <p:attrName>style.visibility</p:attrName>
                                        </p:attrNameLst>
                                      </p:cBhvr>
                                      <p:to>
                                        <p:strVal val="visible"/>
                                      </p:to>
                                    </p:set>
                                    <p:animEffect transition="in" filter="strips(downLeft)">
                                      <p:cBhvr>
                                        <p:cTn id="36" dur="500"/>
                                        <p:tgtEl>
                                          <p:spTgt spid="12">
                                            <p:graphicEl>
                                              <a:dgm id="{49A736C0-BBCF-4474-A8C0-6F988B3F111C}"/>
                                            </p:graphicEl>
                                          </p:spTgt>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2">
                                            <p:graphicEl>
                                              <a:dgm id="{38613A3E-0CD7-43E7-8E1A-1476DFFA8093}"/>
                                            </p:graphicEl>
                                          </p:spTgt>
                                        </p:tgtEl>
                                        <p:attrNameLst>
                                          <p:attrName>style.visibility</p:attrName>
                                        </p:attrNameLst>
                                      </p:cBhvr>
                                      <p:to>
                                        <p:strVal val="visible"/>
                                      </p:to>
                                    </p:set>
                                    <p:animEffect transition="in" filter="strips(downLeft)">
                                      <p:cBhvr>
                                        <p:cTn id="39" dur="500"/>
                                        <p:tgtEl>
                                          <p:spTgt spid="12">
                                            <p:graphicEl>
                                              <a:dgm id="{38613A3E-0CD7-43E7-8E1A-1476DFFA809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12">
                                            <p:graphicEl>
                                              <a:dgm id="{86341815-AB92-4CF3-885B-778F82C5FB72}"/>
                                            </p:graphicEl>
                                          </p:spTgt>
                                        </p:tgtEl>
                                        <p:attrNameLst>
                                          <p:attrName>style.visibility</p:attrName>
                                        </p:attrNameLst>
                                      </p:cBhvr>
                                      <p:to>
                                        <p:strVal val="visible"/>
                                      </p:to>
                                    </p:set>
                                    <p:animEffect transition="in" filter="strips(downLeft)">
                                      <p:cBhvr>
                                        <p:cTn id="44" dur="500"/>
                                        <p:tgtEl>
                                          <p:spTgt spid="12">
                                            <p:graphicEl>
                                              <a:dgm id="{86341815-AB92-4CF3-885B-778F82C5FB72}"/>
                                            </p:graphicEl>
                                          </p:spTgt>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12">
                                            <p:graphicEl>
                                              <a:dgm id="{70085F6C-9B39-4CCE-95CA-D8E561C2DCB7}"/>
                                            </p:graphicEl>
                                          </p:spTgt>
                                        </p:tgtEl>
                                        <p:attrNameLst>
                                          <p:attrName>style.visibility</p:attrName>
                                        </p:attrNameLst>
                                      </p:cBhvr>
                                      <p:to>
                                        <p:strVal val="visible"/>
                                      </p:to>
                                    </p:set>
                                    <p:animEffect transition="in" filter="strips(downLeft)">
                                      <p:cBhvr>
                                        <p:cTn id="47" dur="500"/>
                                        <p:tgtEl>
                                          <p:spTgt spid="12">
                                            <p:graphicEl>
                                              <a:dgm id="{70085F6C-9B39-4CCE-95CA-D8E561C2DCB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2">
                                            <p:graphicEl>
                                              <a:dgm id="{A12C3C3A-1B95-4477-B84D-337B4B43B22A}"/>
                                            </p:graphicEl>
                                          </p:spTgt>
                                        </p:tgtEl>
                                        <p:attrNameLst>
                                          <p:attrName>style.visibility</p:attrName>
                                        </p:attrNameLst>
                                      </p:cBhvr>
                                      <p:to>
                                        <p:strVal val="visible"/>
                                      </p:to>
                                    </p:set>
                                    <p:animEffect transition="in" filter="strips(downLeft)">
                                      <p:cBhvr>
                                        <p:cTn id="52" dur="500"/>
                                        <p:tgtEl>
                                          <p:spTgt spid="12">
                                            <p:graphicEl>
                                              <a:dgm id="{A12C3C3A-1B95-4477-B84D-337B4B43B22A}"/>
                                            </p:graphicEl>
                                          </p:spTgt>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12">
                                            <p:graphicEl>
                                              <a:dgm id="{09750BDD-FC90-4079-8A5B-AF70E183D4DD}"/>
                                            </p:graphicEl>
                                          </p:spTgt>
                                        </p:tgtEl>
                                        <p:attrNameLst>
                                          <p:attrName>style.visibility</p:attrName>
                                        </p:attrNameLst>
                                      </p:cBhvr>
                                      <p:to>
                                        <p:strVal val="visible"/>
                                      </p:to>
                                    </p:set>
                                    <p:animEffect transition="in" filter="strips(downLeft)">
                                      <p:cBhvr>
                                        <p:cTn id="55" dur="500"/>
                                        <p:tgtEl>
                                          <p:spTgt spid="12">
                                            <p:graphicEl>
                                              <a:dgm id="{09750BDD-FC90-4079-8A5B-AF70E183D4DD}"/>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12">
                                            <p:graphicEl>
                                              <a:dgm id="{C60778C6-22A9-4E82-A788-BA02DA2C2E59}"/>
                                            </p:graphicEl>
                                          </p:spTgt>
                                        </p:tgtEl>
                                        <p:attrNameLst>
                                          <p:attrName>style.visibility</p:attrName>
                                        </p:attrNameLst>
                                      </p:cBhvr>
                                      <p:to>
                                        <p:strVal val="visible"/>
                                      </p:to>
                                    </p:set>
                                    <p:animEffect transition="in" filter="strips(downLeft)">
                                      <p:cBhvr>
                                        <p:cTn id="60" dur="500"/>
                                        <p:tgtEl>
                                          <p:spTgt spid="12">
                                            <p:graphicEl>
                                              <a:dgm id="{C60778C6-22A9-4E82-A788-BA02DA2C2E59}"/>
                                            </p:graphicEl>
                                          </p:spTgt>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12">
                                            <p:graphicEl>
                                              <a:dgm id="{AF5E0242-E2F7-46E7-8A65-BE979621A7D2}"/>
                                            </p:graphicEl>
                                          </p:spTgt>
                                        </p:tgtEl>
                                        <p:attrNameLst>
                                          <p:attrName>style.visibility</p:attrName>
                                        </p:attrNameLst>
                                      </p:cBhvr>
                                      <p:to>
                                        <p:strVal val="visible"/>
                                      </p:to>
                                    </p:set>
                                    <p:animEffect transition="in" filter="strips(downLeft)">
                                      <p:cBhvr>
                                        <p:cTn id="63" dur="500"/>
                                        <p:tgtEl>
                                          <p:spTgt spid="12">
                                            <p:graphicEl>
                                              <a:dgm id="{AF5E0242-E2F7-46E7-8A65-BE979621A7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a:spLocks noGrp="1"/>
          </p:cNvSpPr>
          <p:nvPr>
            <p:ph type="title"/>
          </p:nvPr>
        </p:nvSpPr>
        <p:spPr>
          <a:xfrm>
            <a:off x="734888" y="188640"/>
            <a:ext cx="8229600" cy="864096"/>
          </a:xfrm>
        </p:spPr>
        <p:txBody>
          <a:bodyPr>
            <a:noAutofit/>
          </a:bodyPr>
          <a:lstStyle/>
          <a:p>
            <a:pPr algn="ctr"/>
            <a:r>
              <a:rPr lang="it-IT" sz="2800" b="1" dirty="0">
                <a:solidFill>
                  <a:srgbClr val="002060"/>
                </a:solidFill>
              </a:rPr>
              <a:t>nuove attività  o modifiche con aggravio di rischio categorie B e C</a:t>
            </a:r>
          </a:p>
        </p:txBody>
      </p:sp>
      <p:graphicFrame>
        <p:nvGraphicFramePr>
          <p:cNvPr id="12" name="Segnaposto contenuto 11"/>
          <p:cNvGraphicFramePr>
            <a:graphicFrameLocks noGrp="1"/>
          </p:cNvGraphicFramePr>
          <p:nvPr>
            <p:ph idx="1"/>
          </p:nvPr>
        </p:nvGraphicFramePr>
        <p:xfrm>
          <a:off x="179512" y="1052736"/>
          <a:ext cx="8568952" cy="55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Segnaposto numero diapositiva 13"/>
          <p:cNvSpPr>
            <a:spLocks noGrp="1"/>
          </p:cNvSpPr>
          <p:nvPr>
            <p:ph type="sldNum" sz="quarter" idx="12"/>
          </p:nvPr>
        </p:nvSpPr>
        <p:spPr/>
        <p:txBody>
          <a:bodyPr/>
          <a:lstStyle/>
          <a:p>
            <a:fld id="{B007B441-5312-499D-93C3-6E37886527FA}" type="slidenum">
              <a:rPr lang="it-IT" smtClean="0"/>
              <a:pPr/>
              <a:t>67</a:t>
            </a:fld>
            <a:endParaRPr lang="it-IT" dirty="0"/>
          </a:p>
        </p:txBody>
      </p:sp>
      <p:pic>
        <p:nvPicPr>
          <p:cNvPr id="6" name="Immagine 5">
            <a:extLst>
              <a:ext uri="{FF2B5EF4-FFF2-40B4-BE49-F238E27FC236}">
                <a16:creationId xmlns:a16="http://schemas.microsoft.com/office/drawing/2014/main" id="{F7B1C254-79C6-4402-AA1D-59B1060923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graphicEl>
                                              <a:dgm id="{9268D483-4A12-4A99-B976-860A345CB573}"/>
                                            </p:graphicEl>
                                          </p:spTgt>
                                        </p:tgtEl>
                                        <p:attrNameLst>
                                          <p:attrName>style.visibility</p:attrName>
                                        </p:attrNameLst>
                                      </p:cBhvr>
                                      <p:to>
                                        <p:strVal val="visible"/>
                                      </p:to>
                                    </p:set>
                                    <p:anim calcmode="lin" valueType="num">
                                      <p:cBhvr>
                                        <p:cTn id="7" dur="500" fill="hold"/>
                                        <p:tgtEl>
                                          <p:spTgt spid="12">
                                            <p:graphicEl>
                                              <a:dgm id="{9268D483-4A12-4A99-B976-860A345CB573}"/>
                                            </p:graphicEl>
                                          </p:spTgt>
                                        </p:tgtEl>
                                        <p:attrNameLst>
                                          <p:attrName>ppt_w</p:attrName>
                                        </p:attrNameLst>
                                      </p:cBhvr>
                                      <p:tavLst>
                                        <p:tav tm="0">
                                          <p:val>
                                            <p:fltVal val="0"/>
                                          </p:val>
                                        </p:tav>
                                        <p:tav tm="100000">
                                          <p:val>
                                            <p:strVal val="#ppt_w"/>
                                          </p:val>
                                        </p:tav>
                                      </p:tavLst>
                                    </p:anim>
                                    <p:anim calcmode="lin" valueType="num">
                                      <p:cBhvr>
                                        <p:cTn id="8" dur="500" fill="hold"/>
                                        <p:tgtEl>
                                          <p:spTgt spid="12">
                                            <p:graphicEl>
                                              <a:dgm id="{9268D483-4A12-4A99-B976-860A345CB573}"/>
                                            </p:graphicEl>
                                          </p:spTgt>
                                        </p:tgtEl>
                                        <p:attrNameLst>
                                          <p:attrName>ppt_h</p:attrName>
                                        </p:attrNameLst>
                                      </p:cBhvr>
                                      <p:tavLst>
                                        <p:tav tm="0">
                                          <p:val>
                                            <p:fltVal val="0"/>
                                          </p:val>
                                        </p:tav>
                                        <p:tav tm="100000">
                                          <p:val>
                                            <p:strVal val="#ppt_h"/>
                                          </p:val>
                                        </p:tav>
                                      </p:tavLst>
                                    </p:anim>
                                    <p:animEffect transition="in" filter="fade">
                                      <p:cBhvr>
                                        <p:cTn id="9" dur="500"/>
                                        <p:tgtEl>
                                          <p:spTgt spid="12">
                                            <p:graphicEl>
                                              <a:dgm id="{9268D483-4A12-4A99-B976-860A345CB573}"/>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2">
                                            <p:graphicEl>
                                              <a:dgm id="{F310719A-8211-46C9-BC89-449E1601BC06}"/>
                                            </p:graphicEl>
                                          </p:spTgt>
                                        </p:tgtEl>
                                        <p:attrNameLst>
                                          <p:attrName>style.visibility</p:attrName>
                                        </p:attrNameLst>
                                      </p:cBhvr>
                                      <p:to>
                                        <p:strVal val="visible"/>
                                      </p:to>
                                    </p:set>
                                    <p:anim calcmode="lin" valueType="num">
                                      <p:cBhvr>
                                        <p:cTn id="12" dur="500" fill="hold"/>
                                        <p:tgtEl>
                                          <p:spTgt spid="12">
                                            <p:graphicEl>
                                              <a:dgm id="{F310719A-8211-46C9-BC89-449E1601BC06}"/>
                                            </p:graphicEl>
                                          </p:spTgt>
                                        </p:tgtEl>
                                        <p:attrNameLst>
                                          <p:attrName>ppt_w</p:attrName>
                                        </p:attrNameLst>
                                      </p:cBhvr>
                                      <p:tavLst>
                                        <p:tav tm="0">
                                          <p:val>
                                            <p:fltVal val="0"/>
                                          </p:val>
                                        </p:tav>
                                        <p:tav tm="100000">
                                          <p:val>
                                            <p:strVal val="#ppt_w"/>
                                          </p:val>
                                        </p:tav>
                                      </p:tavLst>
                                    </p:anim>
                                    <p:anim calcmode="lin" valueType="num">
                                      <p:cBhvr>
                                        <p:cTn id="13" dur="500" fill="hold"/>
                                        <p:tgtEl>
                                          <p:spTgt spid="12">
                                            <p:graphicEl>
                                              <a:dgm id="{F310719A-8211-46C9-BC89-449E1601BC06}"/>
                                            </p:graphicEl>
                                          </p:spTgt>
                                        </p:tgtEl>
                                        <p:attrNameLst>
                                          <p:attrName>ppt_h</p:attrName>
                                        </p:attrNameLst>
                                      </p:cBhvr>
                                      <p:tavLst>
                                        <p:tav tm="0">
                                          <p:val>
                                            <p:fltVal val="0"/>
                                          </p:val>
                                        </p:tav>
                                        <p:tav tm="100000">
                                          <p:val>
                                            <p:strVal val="#ppt_h"/>
                                          </p:val>
                                        </p:tav>
                                      </p:tavLst>
                                    </p:anim>
                                    <p:animEffect transition="in" filter="fade">
                                      <p:cBhvr>
                                        <p:cTn id="14" dur="500"/>
                                        <p:tgtEl>
                                          <p:spTgt spid="12">
                                            <p:graphicEl>
                                              <a:dgm id="{F310719A-8211-46C9-BC89-449E1601BC06}"/>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2">
                                            <p:graphicEl>
                                              <a:dgm id="{D7ECF8B5-8D56-4746-9485-A8996A86E8A3}"/>
                                            </p:graphicEl>
                                          </p:spTgt>
                                        </p:tgtEl>
                                        <p:attrNameLst>
                                          <p:attrName>style.visibility</p:attrName>
                                        </p:attrNameLst>
                                      </p:cBhvr>
                                      <p:to>
                                        <p:strVal val="visible"/>
                                      </p:to>
                                    </p:set>
                                    <p:anim calcmode="lin" valueType="num">
                                      <p:cBhvr>
                                        <p:cTn id="19" dur="500" fill="hold"/>
                                        <p:tgtEl>
                                          <p:spTgt spid="12">
                                            <p:graphicEl>
                                              <a:dgm id="{D7ECF8B5-8D56-4746-9485-A8996A86E8A3}"/>
                                            </p:graphicEl>
                                          </p:spTgt>
                                        </p:tgtEl>
                                        <p:attrNameLst>
                                          <p:attrName>ppt_w</p:attrName>
                                        </p:attrNameLst>
                                      </p:cBhvr>
                                      <p:tavLst>
                                        <p:tav tm="0">
                                          <p:val>
                                            <p:fltVal val="0"/>
                                          </p:val>
                                        </p:tav>
                                        <p:tav tm="100000">
                                          <p:val>
                                            <p:strVal val="#ppt_w"/>
                                          </p:val>
                                        </p:tav>
                                      </p:tavLst>
                                    </p:anim>
                                    <p:anim calcmode="lin" valueType="num">
                                      <p:cBhvr>
                                        <p:cTn id="20" dur="500" fill="hold"/>
                                        <p:tgtEl>
                                          <p:spTgt spid="12">
                                            <p:graphicEl>
                                              <a:dgm id="{D7ECF8B5-8D56-4746-9485-A8996A86E8A3}"/>
                                            </p:graphicEl>
                                          </p:spTgt>
                                        </p:tgtEl>
                                        <p:attrNameLst>
                                          <p:attrName>ppt_h</p:attrName>
                                        </p:attrNameLst>
                                      </p:cBhvr>
                                      <p:tavLst>
                                        <p:tav tm="0">
                                          <p:val>
                                            <p:fltVal val="0"/>
                                          </p:val>
                                        </p:tav>
                                        <p:tav tm="100000">
                                          <p:val>
                                            <p:strVal val="#ppt_h"/>
                                          </p:val>
                                        </p:tav>
                                      </p:tavLst>
                                    </p:anim>
                                    <p:animEffect transition="in" filter="fade">
                                      <p:cBhvr>
                                        <p:cTn id="21" dur="500"/>
                                        <p:tgtEl>
                                          <p:spTgt spid="12">
                                            <p:graphicEl>
                                              <a:dgm id="{D7ECF8B5-8D56-4746-9485-A8996A86E8A3}"/>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2">
                                            <p:graphicEl>
                                              <a:dgm id="{CFB4E502-4374-49D0-8662-0156417FC745}"/>
                                            </p:graphicEl>
                                          </p:spTgt>
                                        </p:tgtEl>
                                        <p:attrNameLst>
                                          <p:attrName>style.visibility</p:attrName>
                                        </p:attrNameLst>
                                      </p:cBhvr>
                                      <p:to>
                                        <p:strVal val="visible"/>
                                      </p:to>
                                    </p:set>
                                    <p:anim calcmode="lin" valueType="num">
                                      <p:cBhvr>
                                        <p:cTn id="24" dur="500" fill="hold"/>
                                        <p:tgtEl>
                                          <p:spTgt spid="12">
                                            <p:graphicEl>
                                              <a:dgm id="{CFB4E502-4374-49D0-8662-0156417FC745}"/>
                                            </p:graphicEl>
                                          </p:spTgt>
                                        </p:tgtEl>
                                        <p:attrNameLst>
                                          <p:attrName>ppt_w</p:attrName>
                                        </p:attrNameLst>
                                      </p:cBhvr>
                                      <p:tavLst>
                                        <p:tav tm="0">
                                          <p:val>
                                            <p:fltVal val="0"/>
                                          </p:val>
                                        </p:tav>
                                        <p:tav tm="100000">
                                          <p:val>
                                            <p:strVal val="#ppt_w"/>
                                          </p:val>
                                        </p:tav>
                                      </p:tavLst>
                                    </p:anim>
                                    <p:anim calcmode="lin" valueType="num">
                                      <p:cBhvr>
                                        <p:cTn id="25" dur="500" fill="hold"/>
                                        <p:tgtEl>
                                          <p:spTgt spid="12">
                                            <p:graphicEl>
                                              <a:dgm id="{CFB4E502-4374-49D0-8662-0156417FC745}"/>
                                            </p:graphicEl>
                                          </p:spTgt>
                                        </p:tgtEl>
                                        <p:attrNameLst>
                                          <p:attrName>ppt_h</p:attrName>
                                        </p:attrNameLst>
                                      </p:cBhvr>
                                      <p:tavLst>
                                        <p:tav tm="0">
                                          <p:val>
                                            <p:fltVal val="0"/>
                                          </p:val>
                                        </p:tav>
                                        <p:tav tm="100000">
                                          <p:val>
                                            <p:strVal val="#ppt_h"/>
                                          </p:val>
                                        </p:tav>
                                      </p:tavLst>
                                    </p:anim>
                                    <p:animEffect transition="in" filter="fade">
                                      <p:cBhvr>
                                        <p:cTn id="26" dur="500"/>
                                        <p:tgtEl>
                                          <p:spTgt spid="12">
                                            <p:graphicEl>
                                              <a:dgm id="{CFB4E502-4374-49D0-8662-0156417FC745}"/>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2">
                                            <p:graphicEl>
                                              <a:dgm id="{8C32A4EE-65A0-4043-A026-F319AA28CC72}"/>
                                            </p:graphicEl>
                                          </p:spTgt>
                                        </p:tgtEl>
                                        <p:attrNameLst>
                                          <p:attrName>style.visibility</p:attrName>
                                        </p:attrNameLst>
                                      </p:cBhvr>
                                      <p:to>
                                        <p:strVal val="visible"/>
                                      </p:to>
                                    </p:set>
                                    <p:anim calcmode="lin" valueType="num">
                                      <p:cBhvr>
                                        <p:cTn id="31" dur="500" fill="hold"/>
                                        <p:tgtEl>
                                          <p:spTgt spid="12">
                                            <p:graphicEl>
                                              <a:dgm id="{8C32A4EE-65A0-4043-A026-F319AA28CC72}"/>
                                            </p:graphicEl>
                                          </p:spTgt>
                                        </p:tgtEl>
                                        <p:attrNameLst>
                                          <p:attrName>ppt_w</p:attrName>
                                        </p:attrNameLst>
                                      </p:cBhvr>
                                      <p:tavLst>
                                        <p:tav tm="0">
                                          <p:val>
                                            <p:fltVal val="0"/>
                                          </p:val>
                                        </p:tav>
                                        <p:tav tm="100000">
                                          <p:val>
                                            <p:strVal val="#ppt_w"/>
                                          </p:val>
                                        </p:tav>
                                      </p:tavLst>
                                    </p:anim>
                                    <p:anim calcmode="lin" valueType="num">
                                      <p:cBhvr>
                                        <p:cTn id="32" dur="500" fill="hold"/>
                                        <p:tgtEl>
                                          <p:spTgt spid="12">
                                            <p:graphicEl>
                                              <a:dgm id="{8C32A4EE-65A0-4043-A026-F319AA28CC72}"/>
                                            </p:graphicEl>
                                          </p:spTgt>
                                        </p:tgtEl>
                                        <p:attrNameLst>
                                          <p:attrName>ppt_h</p:attrName>
                                        </p:attrNameLst>
                                      </p:cBhvr>
                                      <p:tavLst>
                                        <p:tav tm="0">
                                          <p:val>
                                            <p:fltVal val="0"/>
                                          </p:val>
                                        </p:tav>
                                        <p:tav tm="100000">
                                          <p:val>
                                            <p:strVal val="#ppt_h"/>
                                          </p:val>
                                        </p:tav>
                                      </p:tavLst>
                                    </p:anim>
                                    <p:animEffect transition="in" filter="fade">
                                      <p:cBhvr>
                                        <p:cTn id="33" dur="500"/>
                                        <p:tgtEl>
                                          <p:spTgt spid="12">
                                            <p:graphicEl>
                                              <a:dgm id="{8C32A4EE-65A0-4043-A026-F319AA28CC72}"/>
                                            </p:graphic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2">
                                            <p:graphicEl>
                                              <a:dgm id="{399FBE71-DB08-4484-AC0A-527E57B53DF2}"/>
                                            </p:graphicEl>
                                          </p:spTgt>
                                        </p:tgtEl>
                                        <p:attrNameLst>
                                          <p:attrName>style.visibility</p:attrName>
                                        </p:attrNameLst>
                                      </p:cBhvr>
                                      <p:to>
                                        <p:strVal val="visible"/>
                                      </p:to>
                                    </p:set>
                                    <p:anim calcmode="lin" valueType="num">
                                      <p:cBhvr>
                                        <p:cTn id="36" dur="500" fill="hold"/>
                                        <p:tgtEl>
                                          <p:spTgt spid="12">
                                            <p:graphicEl>
                                              <a:dgm id="{399FBE71-DB08-4484-AC0A-527E57B53DF2}"/>
                                            </p:graphicEl>
                                          </p:spTgt>
                                        </p:tgtEl>
                                        <p:attrNameLst>
                                          <p:attrName>ppt_w</p:attrName>
                                        </p:attrNameLst>
                                      </p:cBhvr>
                                      <p:tavLst>
                                        <p:tav tm="0">
                                          <p:val>
                                            <p:fltVal val="0"/>
                                          </p:val>
                                        </p:tav>
                                        <p:tav tm="100000">
                                          <p:val>
                                            <p:strVal val="#ppt_w"/>
                                          </p:val>
                                        </p:tav>
                                      </p:tavLst>
                                    </p:anim>
                                    <p:anim calcmode="lin" valueType="num">
                                      <p:cBhvr>
                                        <p:cTn id="37" dur="500" fill="hold"/>
                                        <p:tgtEl>
                                          <p:spTgt spid="12">
                                            <p:graphicEl>
                                              <a:dgm id="{399FBE71-DB08-4484-AC0A-527E57B53DF2}"/>
                                            </p:graphicEl>
                                          </p:spTgt>
                                        </p:tgtEl>
                                        <p:attrNameLst>
                                          <p:attrName>ppt_h</p:attrName>
                                        </p:attrNameLst>
                                      </p:cBhvr>
                                      <p:tavLst>
                                        <p:tav tm="0">
                                          <p:val>
                                            <p:fltVal val="0"/>
                                          </p:val>
                                        </p:tav>
                                        <p:tav tm="100000">
                                          <p:val>
                                            <p:strVal val="#ppt_h"/>
                                          </p:val>
                                        </p:tav>
                                      </p:tavLst>
                                    </p:anim>
                                    <p:animEffect transition="in" filter="fade">
                                      <p:cBhvr>
                                        <p:cTn id="38" dur="500"/>
                                        <p:tgtEl>
                                          <p:spTgt spid="12">
                                            <p:graphicEl>
                                              <a:dgm id="{399FBE71-DB08-4484-AC0A-527E57B53DF2}"/>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12">
                                            <p:graphicEl>
                                              <a:dgm id="{34736B67-4D80-4044-A104-42526F0FF9EA}"/>
                                            </p:graphicEl>
                                          </p:spTgt>
                                        </p:tgtEl>
                                        <p:attrNameLst>
                                          <p:attrName>style.visibility</p:attrName>
                                        </p:attrNameLst>
                                      </p:cBhvr>
                                      <p:to>
                                        <p:strVal val="visible"/>
                                      </p:to>
                                    </p:set>
                                    <p:anim calcmode="lin" valueType="num">
                                      <p:cBhvr>
                                        <p:cTn id="43" dur="500" fill="hold"/>
                                        <p:tgtEl>
                                          <p:spTgt spid="12">
                                            <p:graphicEl>
                                              <a:dgm id="{34736B67-4D80-4044-A104-42526F0FF9EA}"/>
                                            </p:graphicEl>
                                          </p:spTgt>
                                        </p:tgtEl>
                                        <p:attrNameLst>
                                          <p:attrName>ppt_w</p:attrName>
                                        </p:attrNameLst>
                                      </p:cBhvr>
                                      <p:tavLst>
                                        <p:tav tm="0">
                                          <p:val>
                                            <p:fltVal val="0"/>
                                          </p:val>
                                        </p:tav>
                                        <p:tav tm="100000">
                                          <p:val>
                                            <p:strVal val="#ppt_w"/>
                                          </p:val>
                                        </p:tav>
                                      </p:tavLst>
                                    </p:anim>
                                    <p:anim calcmode="lin" valueType="num">
                                      <p:cBhvr>
                                        <p:cTn id="44" dur="500" fill="hold"/>
                                        <p:tgtEl>
                                          <p:spTgt spid="12">
                                            <p:graphicEl>
                                              <a:dgm id="{34736B67-4D80-4044-A104-42526F0FF9EA}"/>
                                            </p:graphicEl>
                                          </p:spTgt>
                                        </p:tgtEl>
                                        <p:attrNameLst>
                                          <p:attrName>ppt_h</p:attrName>
                                        </p:attrNameLst>
                                      </p:cBhvr>
                                      <p:tavLst>
                                        <p:tav tm="0">
                                          <p:val>
                                            <p:fltVal val="0"/>
                                          </p:val>
                                        </p:tav>
                                        <p:tav tm="100000">
                                          <p:val>
                                            <p:strVal val="#ppt_h"/>
                                          </p:val>
                                        </p:tav>
                                      </p:tavLst>
                                    </p:anim>
                                    <p:animEffect transition="in" filter="fade">
                                      <p:cBhvr>
                                        <p:cTn id="45" dur="500"/>
                                        <p:tgtEl>
                                          <p:spTgt spid="12">
                                            <p:graphicEl>
                                              <a:dgm id="{34736B67-4D80-4044-A104-42526F0FF9EA}"/>
                                            </p:graphic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2">
                                            <p:graphicEl>
                                              <a:dgm id="{5F2A805C-45FD-40FA-963D-2874D1FA8F7B}"/>
                                            </p:graphicEl>
                                          </p:spTgt>
                                        </p:tgtEl>
                                        <p:attrNameLst>
                                          <p:attrName>style.visibility</p:attrName>
                                        </p:attrNameLst>
                                      </p:cBhvr>
                                      <p:to>
                                        <p:strVal val="visible"/>
                                      </p:to>
                                    </p:set>
                                    <p:anim calcmode="lin" valueType="num">
                                      <p:cBhvr>
                                        <p:cTn id="48" dur="500" fill="hold"/>
                                        <p:tgtEl>
                                          <p:spTgt spid="12">
                                            <p:graphicEl>
                                              <a:dgm id="{5F2A805C-45FD-40FA-963D-2874D1FA8F7B}"/>
                                            </p:graphicEl>
                                          </p:spTgt>
                                        </p:tgtEl>
                                        <p:attrNameLst>
                                          <p:attrName>ppt_w</p:attrName>
                                        </p:attrNameLst>
                                      </p:cBhvr>
                                      <p:tavLst>
                                        <p:tav tm="0">
                                          <p:val>
                                            <p:fltVal val="0"/>
                                          </p:val>
                                        </p:tav>
                                        <p:tav tm="100000">
                                          <p:val>
                                            <p:strVal val="#ppt_w"/>
                                          </p:val>
                                        </p:tav>
                                      </p:tavLst>
                                    </p:anim>
                                    <p:anim calcmode="lin" valueType="num">
                                      <p:cBhvr>
                                        <p:cTn id="49" dur="500" fill="hold"/>
                                        <p:tgtEl>
                                          <p:spTgt spid="12">
                                            <p:graphicEl>
                                              <a:dgm id="{5F2A805C-45FD-40FA-963D-2874D1FA8F7B}"/>
                                            </p:graphicEl>
                                          </p:spTgt>
                                        </p:tgtEl>
                                        <p:attrNameLst>
                                          <p:attrName>ppt_h</p:attrName>
                                        </p:attrNameLst>
                                      </p:cBhvr>
                                      <p:tavLst>
                                        <p:tav tm="0">
                                          <p:val>
                                            <p:fltVal val="0"/>
                                          </p:val>
                                        </p:tav>
                                        <p:tav tm="100000">
                                          <p:val>
                                            <p:strVal val="#ppt_h"/>
                                          </p:val>
                                        </p:tav>
                                      </p:tavLst>
                                    </p:anim>
                                    <p:animEffect transition="in" filter="fade">
                                      <p:cBhvr>
                                        <p:cTn id="50" dur="500"/>
                                        <p:tgtEl>
                                          <p:spTgt spid="12">
                                            <p:graphicEl>
                                              <a:dgm id="{5F2A805C-45FD-40FA-963D-2874D1FA8F7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1" nodeType="clickEffect">
                                  <p:stCondLst>
                                    <p:cond delay="0"/>
                                  </p:stCondLst>
                                  <p:childTnLst>
                                    <p:set>
                                      <p:cBhvr>
                                        <p:cTn id="54" dur="1" fill="hold">
                                          <p:stCondLst>
                                            <p:cond delay="0"/>
                                          </p:stCondLst>
                                        </p:cTn>
                                        <p:tgtEl>
                                          <p:spTgt spid="12">
                                            <p:graphicEl>
                                              <a:dgm id="{895ECE74-63B5-4B6D-B3E8-C36E8CA0C894}"/>
                                            </p:graphicEl>
                                          </p:spTgt>
                                        </p:tgtEl>
                                        <p:attrNameLst>
                                          <p:attrName>style.visibility</p:attrName>
                                        </p:attrNameLst>
                                      </p:cBhvr>
                                      <p:to>
                                        <p:strVal val="visible"/>
                                      </p:to>
                                    </p:set>
                                    <p:anim calcmode="lin" valueType="num">
                                      <p:cBhvr>
                                        <p:cTn id="55" dur="500" fill="hold"/>
                                        <p:tgtEl>
                                          <p:spTgt spid="12">
                                            <p:graphicEl>
                                              <a:dgm id="{895ECE74-63B5-4B6D-B3E8-C36E8CA0C894}"/>
                                            </p:graphicEl>
                                          </p:spTgt>
                                        </p:tgtEl>
                                        <p:attrNameLst>
                                          <p:attrName>ppt_w</p:attrName>
                                        </p:attrNameLst>
                                      </p:cBhvr>
                                      <p:tavLst>
                                        <p:tav tm="0">
                                          <p:val>
                                            <p:fltVal val="0"/>
                                          </p:val>
                                        </p:tav>
                                        <p:tav tm="100000">
                                          <p:val>
                                            <p:strVal val="#ppt_w"/>
                                          </p:val>
                                        </p:tav>
                                      </p:tavLst>
                                    </p:anim>
                                    <p:anim calcmode="lin" valueType="num">
                                      <p:cBhvr>
                                        <p:cTn id="56" dur="500" fill="hold"/>
                                        <p:tgtEl>
                                          <p:spTgt spid="12">
                                            <p:graphicEl>
                                              <a:dgm id="{895ECE74-63B5-4B6D-B3E8-C36E8CA0C894}"/>
                                            </p:graphicEl>
                                          </p:spTgt>
                                        </p:tgtEl>
                                        <p:attrNameLst>
                                          <p:attrName>ppt_h</p:attrName>
                                        </p:attrNameLst>
                                      </p:cBhvr>
                                      <p:tavLst>
                                        <p:tav tm="0">
                                          <p:val>
                                            <p:fltVal val="0"/>
                                          </p:val>
                                        </p:tav>
                                        <p:tav tm="100000">
                                          <p:val>
                                            <p:strVal val="#ppt_h"/>
                                          </p:val>
                                        </p:tav>
                                      </p:tavLst>
                                    </p:anim>
                                    <p:animEffect transition="in" filter="fade">
                                      <p:cBhvr>
                                        <p:cTn id="57" dur="500"/>
                                        <p:tgtEl>
                                          <p:spTgt spid="12">
                                            <p:graphicEl>
                                              <a:dgm id="{895ECE74-63B5-4B6D-B3E8-C36E8CA0C89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12">
                                            <p:graphicEl>
                                              <a:dgm id="{03700647-EDF5-4EDE-A379-E519F37FA998}"/>
                                            </p:graphicEl>
                                          </p:spTgt>
                                        </p:tgtEl>
                                        <p:attrNameLst>
                                          <p:attrName>style.visibility</p:attrName>
                                        </p:attrNameLst>
                                      </p:cBhvr>
                                      <p:to>
                                        <p:strVal val="visible"/>
                                      </p:to>
                                    </p:set>
                                    <p:anim calcmode="lin" valueType="num">
                                      <p:cBhvr>
                                        <p:cTn id="62" dur="500" fill="hold"/>
                                        <p:tgtEl>
                                          <p:spTgt spid="12">
                                            <p:graphicEl>
                                              <a:dgm id="{03700647-EDF5-4EDE-A379-E519F37FA998}"/>
                                            </p:graphicEl>
                                          </p:spTgt>
                                        </p:tgtEl>
                                        <p:attrNameLst>
                                          <p:attrName>ppt_w</p:attrName>
                                        </p:attrNameLst>
                                      </p:cBhvr>
                                      <p:tavLst>
                                        <p:tav tm="0">
                                          <p:val>
                                            <p:fltVal val="0"/>
                                          </p:val>
                                        </p:tav>
                                        <p:tav tm="100000">
                                          <p:val>
                                            <p:strVal val="#ppt_w"/>
                                          </p:val>
                                        </p:tav>
                                      </p:tavLst>
                                    </p:anim>
                                    <p:anim calcmode="lin" valueType="num">
                                      <p:cBhvr>
                                        <p:cTn id="63" dur="500" fill="hold"/>
                                        <p:tgtEl>
                                          <p:spTgt spid="12">
                                            <p:graphicEl>
                                              <a:dgm id="{03700647-EDF5-4EDE-A379-E519F37FA998}"/>
                                            </p:graphicEl>
                                          </p:spTgt>
                                        </p:tgtEl>
                                        <p:attrNameLst>
                                          <p:attrName>ppt_h</p:attrName>
                                        </p:attrNameLst>
                                      </p:cBhvr>
                                      <p:tavLst>
                                        <p:tav tm="0">
                                          <p:val>
                                            <p:fltVal val="0"/>
                                          </p:val>
                                        </p:tav>
                                        <p:tav tm="100000">
                                          <p:val>
                                            <p:strVal val="#ppt_h"/>
                                          </p:val>
                                        </p:tav>
                                      </p:tavLst>
                                    </p:anim>
                                    <p:animEffect transition="in" filter="fade">
                                      <p:cBhvr>
                                        <p:cTn id="64" dur="500"/>
                                        <p:tgtEl>
                                          <p:spTgt spid="12">
                                            <p:graphicEl>
                                              <a:dgm id="{03700647-EDF5-4EDE-A379-E519F37FA998}"/>
                                            </p:graphicEl>
                                          </p:spTgt>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12">
                                            <p:graphicEl>
                                              <a:dgm id="{9EB51B5B-560A-49B7-984D-079F06BAA526}"/>
                                            </p:graphicEl>
                                          </p:spTgt>
                                        </p:tgtEl>
                                        <p:attrNameLst>
                                          <p:attrName>style.visibility</p:attrName>
                                        </p:attrNameLst>
                                      </p:cBhvr>
                                      <p:to>
                                        <p:strVal val="visible"/>
                                      </p:to>
                                    </p:set>
                                    <p:anim calcmode="lin" valueType="num">
                                      <p:cBhvr>
                                        <p:cTn id="67" dur="500" fill="hold"/>
                                        <p:tgtEl>
                                          <p:spTgt spid="12">
                                            <p:graphicEl>
                                              <a:dgm id="{9EB51B5B-560A-49B7-984D-079F06BAA526}"/>
                                            </p:graphicEl>
                                          </p:spTgt>
                                        </p:tgtEl>
                                        <p:attrNameLst>
                                          <p:attrName>ppt_w</p:attrName>
                                        </p:attrNameLst>
                                      </p:cBhvr>
                                      <p:tavLst>
                                        <p:tav tm="0">
                                          <p:val>
                                            <p:fltVal val="0"/>
                                          </p:val>
                                        </p:tav>
                                        <p:tav tm="100000">
                                          <p:val>
                                            <p:strVal val="#ppt_w"/>
                                          </p:val>
                                        </p:tav>
                                      </p:tavLst>
                                    </p:anim>
                                    <p:anim calcmode="lin" valueType="num">
                                      <p:cBhvr>
                                        <p:cTn id="68" dur="500" fill="hold"/>
                                        <p:tgtEl>
                                          <p:spTgt spid="12">
                                            <p:graphicEl>
                                              <a:dgm id="{9EB51B5B-560A-49B7-984D-079F06BAA526}"/>
                                            </p:graphicEl>
                                          </p:spTgt>
                                        </p:tgtEl>
                                        <p:attrNameLst>
                                          <p:attrName>ppt_h</p:attrName>
                                        </p:attrNameLst>
                                      </p:cBhvr>
                                      <p:tavLst>
                                        <p:tav tm="0">
                                          <p:val>
                                            <p:fltVal val="0"/>
                                          </p:val>
                                        </p:tav>
                                        <p:tav tm="100000">
                                          <p:val>
                                            <p:strVal val="#ppt_h"/>
                                          </p:val>
                                        </p:tav>
                                      </p:tavLst>
                                    </p:anim>
                                    <p:animEffect transition="in" filter="fade">
                                      <p:cBhvr>
                                        <p:cTn id="69" dur="500"/>
                                        <p:tgtEl>
                                          <p:spTgt spid="12">
                                            <p:graphicEl>
                                              <a:dgm id="{9EB51B5B-560A-49B7-984D-079F06BAA526}"/>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12">
                                            <p:graphicEl>
                                              <a:dgm id="{1A3646EF-AF6E-4D3D-8784-7D17531181D7}"/>
                                            </p:graphicEl>
                                          </p:spTgt>
                                        </p:tgtEl>
                                        <p:attrNameLst>
                                          <p:attrName>style.visibility</p:attrName>
                                        </p:attrNameLst>
                                      </p:cBhvr>
                                      <p:to>
                                        <p:strVal val="visible"/>
                                      </p:to>
                                    </p:set>
                                    <p:anim calcmode="lin" valueType="num">
                                      <p:cBhvr>
                                        <p:cTn id="74" dur="500" fill="hold"/>
                                        <p:tgtEl>
                                          <p:spTgt spid="12">
                                            <p:graphicEl>
                                              <a:dgm id="{1A3646EF-AF6E-4D3D-8784-7D17531181D7}"/>
                                            </p:graphicEl>
                                          </p:spTgt>
                                        </p:tgtEl>
                                        <p:attrNameLst>
                                          <p:attrName>ppt_w</p:attrName>
                                        </p:attrNameLst>
                                      </p:cBhvr>
                                      <p:tavLst>
                                        <p:tav tm="0">
                                          <p:val>
                                            <p:fltVal val="0"/>
                                          </p:val>
                                        </p:tav>
                                        <p:tav tm="100000">
                                          <p:val>
                                            <p:strVal val="#ppt_w"/>
                                          </p:val>
                                        </p:tav>
                                      </p:tavLst>
                                    </p:anim>
                                    <p:anim calcmode="lin" valueType="num">
                                      <p:cBhvr>
                                        <p:cTn id="75" dur="500" fill="hold"/>
                                        <p:tgtEl>
                                          <p:spTgt spid="12">
                                            <p:graphicEl>
                                              <a:dgm id="{1A3646EF-AF6E-4D3D-8784-7D17531181D7}"/>
                                            </p:graphicEl>
                                          </p:spTgt>
                                        </p:tgtEl>
                                        <p:attrNameLst>
                                          <p:attrName>ppt_h</p:attrName>
                                        </p:attrNameLst>
                                      </p:cBhvr>
                                      <p:tavLst>
                                        <p:tav tm="0">
                                          <p:val>
                                            <p:fltVal val="0"/>
                                          </p:val>
                                        </p:tav>
                                        <p:tav tm="100000">
                                          <p:val>
                                            <p:strVal val="#ppt_h"/>
                                          </p:val>
                                        </p:tav>
                                      </p:tavLst>
                                    </p:anim>
                                    <p:animEffect transition="in" filter="fade">
                                      <p:cBhvr>
                                        <p:cTn id="76" dur="500"/>
                                        <p:tgtEl>
                                          <p:spTgt spid="12">
                                            <p:graphicEl>
                                              <a:dgm id="{1A3646EF-AF6E-4D3D-8784-7D17531181D7}"/>
                                            </p:graphicEl>
                                          </p:spTgt>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12">
                                            <p:graphicEl>
                                              <a:dgm id="{4CF51877-764F-4EFE-A1A4-B76C1E9D8CFB}"/>
                                            </p:graphicEl>
                                          </p:spTgt>
                                        </p:tgtEl>
                                        <p:attrNameLst>
                                          <p:attrName>style.visibility</p:attrName>
                                        </p:attrNameLst>
                                      </p:cBhvr>
                                      <p:to>
                                        <p:strVal val="visible"/>
                                      </p:to>
                                    </p:set>
                                    <p:anim calcmode="lin" valueType="num">
                                      <p:cBhvr>
                                        <p:cTn id="79" dur="500" fill="hold"/>
                                        <p:tgtEl>
                                          <p:spTgt spid="12">
                                            <p:graphicEl>
                                              <a:dgm id="{4CF51877-764F-4EFE-A1A4-B76C1E9D8CFB}"/>
                                            </p:graphicEl>
                                          </p:spTgt>
                                        </p:tgtEl>
                                        <p:attrNameLst>
                                          <p:attrName>ppt_w</p:attrName>
                                        </p:attrNameLst>
                                      </p:cBhvr>
                                      <p:tavLst>
                                        <p:tav tm="0">
                                          <p:val>
                                            <p:fltVal val="0"/>
                                          </p:val>
                                        </p:tav>
                                        <p:tav tm="100000">
                                          <p:val>
                                            <p:strVal val="#ppt_w"/>
                                          </p:val>
                                        </p:tav>
                                      </p:tavLst>
                                    </p:anim>
                                    <p:anim calcmode="lin" valueType="num">
                                      <p:cBhvr>
                                        <p:cTn id="80" dur="500" fill="hold"/>
                                        <p:tgtEl>
                                          <p:spTgt spid="12">
                                            <p:graphicEl>
                                              <a:dgm id="{4CF51877-764F-4EFE-A1A4-B76C1E9D8CFB}"/>
                                            </p:graphicEl>
                                          </p:spTgt>
                                        </p:tgtEl>
                                        <p:attrNameLst>
                                          <p:attrName>ppt_h</p:attrName>
                                        </p:attrNameLst>
                                      </p:cBhvr>
                                      <p:tavLst>
                                        <p:tav tm="0">
                                          <p:val>
                                            <p:fltVal val="0"/>
                                          </p:val>
                                        </p:tav>
                                        <p:tav tm="100000">
                                          <p:val>
                                            <p:strVal val="#ppt_h"/>
                                          </p:val>
                                        </p:tav>
                                      </p:tavLst>
                                    </p:anim>
                                    <p:animEffect transition="in" filter="fade">
                                      <p:cBhvr>
                                        <p:cTn id="81" dur="500"/>
                                        <p:tgtEl>
                                          <p:spTgt spid="12">
                                            <p:graphicEl>
                                              <a:dgm id="{4CF51877-764F-4EFE-A1A4-B76C1E9D8CF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12">
                                            <p:graphicEl>
                                              <a:dgm id="{49A736C0-BBCF-4474-A8C0-6F988B3F111C}"/>
                                            </p:graphicEl>
                                          </p:spTgt>
                                        </p:tgtEl>
                                        <p:attrNameLst>
                                          <p:attrName>style.visibility</p:attrName>
                                        </p:attrNameLst>
                                      </p:cBhvr>
                                      <p:to>
                                        <p:strVal val="visible"/>
                                      </p:to>
                                    </p:set>
                                    <p:anim calcmode="lin" valueType="num">
                                      <p:cBhvr>
                                        <p:cTn id="86" dur="500" fill="hold"/>
                                        <p:tgtEl>
                                          <p:spTgt spid="12">
                                            <p:graphicEl>
                                              <a:dgm id="{49A736C0-BBCF-4474-A8C0-6F988B3F111C}"/>
                                            </p:graphicEl>
                                          </p:spTgt>
                                        </p:tgtEl>
                                        <p:attrNameLst>
                                          <p:attrName>ppt_w</p:attrName>
                                        </p:attrNameLst>
                                      </p:cBhvr>
                                      <p:tavLst>
                                        <p:tav tm="0">
                                          <p:val>
                                            <p:fltVal val="0"/>
                                          </p:val>
                                        </p:tav>
                                        <p:tav tm="100000">
                                          <p:val>
                                            <p:strVal val="#ppt_w"/>
                                          </p:val>
                                        </p:tav>
                                      </p:tavLst>
                                    </p:anim>
                                    <p:anim calcmode="lin" valueType="num">
                                      <p:cBhvr>
                                        <p:cTn id="87" dur="500" fill="hold"/>
                                        <p:tgtEl>
                                          <p:spTgt spid="12">
                                            <p:graphicEl>
                                              <a:dgm id="{49A736C0-BBCF-4474-A8C0-6F988B3F111C}"/>
                                            </p:graphicEl>
                                          </p:spTgt>
                                        </p:tgtEl>
                                        <p:attrNameLst>
                                          <p:attrName>ppt_h</p:attrName>
                                        </p:attrNameLst>
                                      </p:cBhvr>
                                      <p:tavLst>
                                        <p:tav tm="0">
                                          <p:val>
                                            <p:fltVal val="0"/>
                                          </p:val>
                                        </p:tav>
                                        <p:tav tm="100000">
                                          <p:val>
                                            <p:strVal val="#ppt_h"/>
                                          </p:val>
                                        </p:tav>
                                      </p:tavLst>
                                    </p:anim>
                                    <p:animEffect transition="in" filter="fade">
                                      <p:cBhvr>
                                        <p:cTn id="88" dur="500"/>
                                        <p:tgtEl>
                                          <p:spTgt spid="12">
                                            <p:graphicEl>
                                              <a:dgm id="{49A736C0-BBCF-4474-A8C0-6F988B3F111C}"/>
                                            </p:graphicEl>
                                          </p:spTgt>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12">
                                            <p:graphicEl>
                                              <a:dgm id="{38613A3E-0CD7-43E7-8E1A-1476DFFA8093}"/>
                                            </p:graphicEl>
                                          </p:spTgt>
                                        </p:tgtEl>
                                        <p:attrNameLst>
                                          <p:attrName>style.visibility</p:attrName>
                                        </p:attrNameLst>
                                      </p:cBhvr>
                                      <p:to>
                                        <p:strVal val="visible"/>
                                      </p:to>
                                    </p:set>
                                    <p:anim calcmode="lin" valueType="num">
                                      <p:cBhvr>
                                        <p:cTn id="91" dur="500" fill="hold"/>
                                        <p:tgtEl>
                                          <p:spTgt spid="12">
                                            <p:graphicEl>
                                              <a:dgm id="{38613A3E-0CD7-43E7-8E1A-1476DFFA8093}"/>
                                            </p:graphicEl>
                                          </p:spTgt>
                                        </p:tgtEl>
                                        <p:attrNameLst>
                                          <p:attrName>ppt_w</p:attrName>
                                        </p:attrNameLst>
                                      </p:cBhvr>
                                      <p:tavLst>
                                        <p:tav tm="0">
                                          <p:val>
                                            <p:fltVal val="0"/>
                                          </p:val>
                                        </p:tav>
                                        <p:tav tm="100000">
                                          <p:val>
                                            <p:strVal val="#ppt_w"/>
                                          </p:val>
                                        </p:tav>
                                      </p:tavLst>
                                    </p:anim>
                                    <p:anim calcmode="lin" valueType="num">
                                      <p:cBhvr>
                                        <p:cTn id="92" dur="500" fill="hold"/>
                                        <p:tgtEl>
                                          <p:spTgt spid="12">
                                            <p:graphicEl>
                                              <a:dgm id="{38613A3E-0CD7-43E7-8E1A-1476DFFA8093}"/>
                                            </p:graphicEl>
                                          </p:spTgt>
                                        </p:tgtEl>
                                        <p:attrNameLst>
                                          <p:attrName>ppt_h</p:attrName>
                                        </p:attrNameLst>
                                      </p:cBhvr>
                                      <p:tavLst>
                                        <p:tav tm="0">
                                          <p:val>
                                            <p:fltVal val="0"/>
                                          </p:val>
                                        </p:tav>
                                        <p:tav tm="100000">
                                          <p:val>
                                            <p:strVal val="#ppt_h"/>
                                          </p:val>
                                        </p:tav>
                                      </p:tavLst>
                                    </p:anim>
                                    <p:animEffect transition="in" filter="fade">
                                      <p:cBhvr>
                                        <p:cTn id="93" dur="500"/>
                                        <p:tgtEl>
                                          <p:spTgt spid="12">
                                            <p:graphicEl>
                                              <a:dgm id="{38613A3E-0CD7-43E7-8E1A-1476DFFA8093}"/>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0" fill="hold" grpId="0" nodeType="clickEffect">
                                  <p:stCondLst>
                                    <p:cond delay="0"/>
                                  </p:stCondLst>
                                  <p:childTnLst>
                                    <p:set>
                                      <p:cBhvr>
                                        <p:cTn id="97" dur="1" fill="hold">
                                          <p:stCondLst>
                                            <p:cond delay="0"/>
                                          </p:stCondLst>
                                        </p:cTn>
                                        <p:tgtEl>
                                          <p:spTgt spid="12">
                                            <p:graphicEl>
                                              <a:dgm id="{86341815-AB92-4CF3-885B-778F82C5FB72}"/>
                                            </p:graphicEl>
                                          </p:spTgt>
                                        </p:tgtEl>
                                        <p:attrNameLst>
                                          <p:attrName>style.visibility</p:attrName>
                                        </p:attrNameLst>
                                      </p:cBhvr>
                                      <p:to>
                                        <p:strVal val="visible"/>
                                      </p:to>
                                    </p:set>
                                    <p:anim calcmode="lin" valueType="num">
                                      <p:cBhvr>
                                        <p:cTn id="98" dur="500" fill="hold"/>
                                        <p:tgtEl>
                                          <p:spTgt spid="12">
                                            <p:graphicEl>
                                              <a:dgm id="{86341815-AB92-4CF3-885B-778F82C5FB72}"/>
                                            </p:graphicEl>
                                          </p:spTgt>
                                        </p:tgtEl>
                                        <p:attrNameLst>
                                          <p:attrName>ppt_w</p:attrName>
                                        </p:attrNameLst>
                                      </p:cBhvr>
                                      <p:tavLst>
                                        <p:tav tm="0">
                                          <p:val>
                                            <p:fltVal val="0"/>
                                          </p:val>
                                        </p:tav>
                                        <p:tav tm="100000">
                                          <p:val>
                                            <p:strVal val="#ppt_w"/>
                                          </p:val>
                                        </p:tav>
                                      </p:tavLst>
                                    </p:anim>
                                    <p:anim calcmode="lin" valueType="num">
                                      <p:cBhvr>
                                        <p:cTn id="99" dur="500" fill="hold"/>
                                        <p:tgtEl>
                                          <p:spTgt spid="12">
                                            <p:graphicEl>
                                              <a:dgm id="{86341815-AB92-4CF3-885B-778F82C5FB72}"/>
                                            </p:graphicEl>
                                          </p:spTgt>
                                        </p:tgtEl>
                                        <p:attrNameLst>
                                          <p:attrName>ppt_h</p:attrName>
                                        </p:attrNameLst>
                                      </p:cBhvr>
                                      <p:tavLst>
                                        <p:tav tm="0">
                                          <p:val>
                                            <p:fltVal val="0"/>
                                          </p:val>
                                        </p:tav>
                                        <p:tav tm="100000">
                                          <p:val>
                                            <p:strVal val="#ppt_h"/>
                                          </p:val>
                                        </p:tav>
                                      </p:tavLst>
                                    </p:anim>
                                    <p:animEffect transition="in" filter="fade">
                                      <p:cBhvr>
                                        <p:cTn id="100" dur="500"/>
                                        <p:tgtEl>
                                          <p:spTgt spid="12">
                                            <p:graphicEl>
                                              <a:dgm id="{86341815-AB92-4CF3-885B-778F82C5FB72}"/>
                                            </p:graphicEl>
                                          </p:spTgt>
                                        </p:tgtEl>
                                      </p:cBhvr>
                                    </p:animEffect>
                                  </p:childTnLst>
                                </p:cTn>
                              </p:par>
                              <p:par>
                                <p:cTn id="101" presetID="53" presetClass="entr" presetSubtype="0" fill="hold" grpId="0" nodeType="withEffect">
                                  <p:stCondLst>
                                    <p:cond delay="0"/>
                                  </p:stCondLst>
                                  <p:childTnLst>
                                    <p:set>
                                      <p:cBhvr>
                                        <p:cTn id="102" dur="1" fill="hold">
                                          <p:stCondLst>
                                            <p:cond delay="0"/>
                                          </p:stCondLst>
                                        </p:cTn>
                                        <p:tgtEl>
                                          <p:spTgt spid="12">
                                            <p:graphicEl>
                                              <a:dgm id="{70085F6C-9B39-4CCE-95CA-D8E561C2DCB7}"/>
                                            </p:graphicEl>
                                          </p:spTgt>
                                        </p:tgtEl>
                                        <p:attrNameLst>
                                          <p:attrName>style.visibility</p:attrName>
                                        </p:attrNameLst>
                                      </p:cBhvr>
                                      <p:to>
                                        <p:strVal val="visible"/>
                                      </p:to>
                                    </p:set>
                                    <p:anim calcmode="lin" valueType="num">
                                      <p:cBhvr>
                                        <p:cTn id="103" dur="500" fill="hold"/>
                                        <p:tgtEl>
                                          <p:spTgt spid="12">
                                            <p:graphicEl>
                                              <a:dgm id="{70085F6C-9B39-4CCE-95CA-D8E561C2DCB7}"/>
                                            </p:graphicEl>
                                          </p:spTgt>
                                        </p:tgtEl>
                                        <p:attrNameLst>
                                          <p:attrName>ppt_w</p:attrName>
                                        </p:attrNameLst>
                                      </p:cBhvr>
                                      <p:tavLst>
                                        <p:tav tm="0">
                                          <p:val>
                                            <p:fltVal val="0"/>
                                          </p:val>
                                        </p:tav>
                                        <p:tav tm="100000">
                                          <p:val>
                                            <p:strVal val="#ppt_w"/>
                                          </p:val>
                                        </p:tav>
                                      </p:tavLst>
                                    </p:anim>
                                    <p:anim calcmode="lin" valueType="num">
                                      <p:cBhvr>
                                        <p:cTn id="104" dur="500" fill="hold"/>
                                        <p:tgtEl>
                                          <p:spTgt spid="12">
                                            <p:graphicEl>
                                              <a:dgm id="{70085F6C-9B39-4CCE-95CA-D8E561C2DCB7}"/>
                                            </p:graphicEl>
                                          </p:spTgt>
                                        </p:tgtEl>
                                        <p:attrNameLst>
                                          <p:attrName>ppt_h</p:attrName>
                                        </p:attrNameLst>
                                      </p:cBhvr>
                                      <p:tavLst>
                                        <p:tav tm="0">
                                          <p:val>
                                            <p:fltVal val="0"/>
                                          </p:val>
                                        </p:tav>
                                        <p:tav tm="100000">
                                          <p:val>
                                            <p:strVal val="#ppt_h"/>
                                          </p:val>
                                        </p:tav>
                                      </p:tavLst>
                                    </p:anim>
                                    <p:animEffect transition="in" filter="fade">
                                      <p:cBhvr>
                                        <p:cTn id="105" dur="500"/>
                                        <p:tgtEl>
                                          <p:spTgt spid="12">
                                            <p:graphicEl>
                                              <a:dgm id="{70085F6C-9B39-4CCE-95CA-D8E561C2DCB7}"/>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0" fill="hold" grpId="0" nodeType="clickEffect">
                                  <p:stCondLst>
                                    <p:cond delay="0"/>
                                  </p:stCondLst>
                                  <p:childTnLst>
                                    <p:set>
                                      <p:cBhvr>
                                        <p:cTn id="109" dur="1" fill="hold">
                                          <p:stCondLst>
                                            <p:cond delay="0"/>
                                          </p:stCondLst>
                                        </p:cTn>
                                        <p:tgtEl>
                                          <p:spTgt spid="12">
                                            <p:graphicEl>
                                              <a:dgm id="{A12C3C3A-1B95-4477-B84D-337B4B43B22A}"/>
                                            </p:graphicEl>
                                          </p:spTgt>
                                        </p:tgtEl>
                                        <p:attrNameLst>
                                          <p:attrName>style.visibility</p:attrName>
                                        </p:attrNameLst>
                                      </p:cBhvr>
                                      <p:to>
                                        <p:strVal val="visible"/>
                                      </p:to>
                                    </p:set>
                                    <p:anim calcmode="lin" valueType="num">
                                      <p:cBhvr>
                                        <p:cTn id="110" dur="500" fill="hold"/>
                                        <p:tgtEl>
                                          <p:spTgt spid="12">
                                            <p:graphicEl>
                                              <a:dgm id="{A12C3C3A-1B95-4477-B84D-337B4B43B22A}"/>
                                            </p:graphicEl>
                                          </p:spTgt>
                                        </p:tgtEl>
                                        <p:attrNameLst>
                                          <p:attrName>ppt_w</p:attrName>
                                        </p:attrNameLst>
                                      </p:cBhvr>
                                      <p:tavLst>
                                        <p:tav tm="0">
                                          <p:val>
                                            <p:fltVal val="0"/>
                                          </p:val>
                                        </p:tav>
                                        <p:tav tm="100000">
                                          <p:val>
                                            <p:strVal val="#ppt_w"/>
                                          </p:val>
                                        </p:tav>
                                      </p:tavLst>
                                    </p:anim>
                                    <p:anim calcmode="lin" valueType="num">
                                      <p:cBhvr>
                                        <p:cTn id="111" dur="500" fill="hold"/>
                                        <p:tgtEl>
                                          <p:spTgt spid="12">
                                            <p:graphicEl>
                                              <a:dgm id="{A12C3C3A-1B95-4477-B84D-337B4B43B22A}"/>
                                            </p:graphicEl>
                                          </p:spTgt>
                                        </p:tgtEl>
                                        <p:attrNameLst>
                                          <p:attrName>ppt_h</p:attrName>
                                        </p:attrNameLst>
                                      </p:cBhvr>
                                      <p:tavLst>
                                        <p:tav tm="0">
                                          <p:val>
                                            <p:fltVal val="0"/>
                                          </p:val>
                                        </p:tav>
                                        <p:tav tm="100000">
                                          <p:val>
                                            <p:strVal val="#ppt_h"/>
                                          </p:val>
                                        </p:tav>
                                      </p:tavLst>
                                    </p:anim>
                                    <p:animEffect transition="in" filter="fade">
                                      <p:cBhvr>
                                        <p:cTn id="112" dur="500"/>
                                        <p:tgtEl>
                                          <p:spTgt spid="12">
                                            <p:graphicEl>
                                              <a:dgm id="{A12C3C3A-1B95-4477-B84D-337B4B43B22A}"/>
                                            </p:graphicEl>
                                          </p:spTgt>
                                        </p:tgtEl>
                                      </p:cBhvr>
                                    </p:animEffect>
                                  </p:childTnLst>
                                </p:cTn>
                              </p:par>
                              <p:par>
                                <p:cTn id="113" presetID="53" presetClass="entr" presetSubtype="0" fill="hold" grpId="0" nodeType="withEffect">
                                  <p:stCondLst>
                                    <p:cond delay="0"/>
                                  </p:stCondLst>
                                  <p:childTnLst>
                                    <p:set>
                                      <p:cBhvr>
                                        <p:cTn id="114" dur="1" fill="hold">
                                          <p:stCondLst>
                                            <p:cond delay="0"/>
                                          </p:stCondLst>
                                        </p:cTn>
                                        <p:tgtEl>
                                          <p:spTgt spid="12">
                                            <p:graphicEl>
                                              <a:dgm id="{09750BDD-FC90-4079-8A5B-AF70E183D4DD}"/>
                                            </p:graphicEl>
                                          </p:spTgt>
                                        </p:tgtEl>
                                        <p:attrNameLst>
                                          <p:attrName>style.visibility</p:attrName>
                                        </p:attrNameLst>
                                      </p:cBhvr>
                                      <p:to>
                                        <p:strVal val="visible"/>
                                      </p:to>
                                    </p:set>
                                    <p:anim calcmode="lin" valueType="num">
                                      <p:cBhvr>
                                        <p:cTn id="115" dur="500" fill="hold"/>
                                        <p:tgtEl>
                                          <p:spTgt spid="12">
                                            <p:graphicEl>
                                              <a:dgm id="{09750BDD-FC90-4079-8A5B-AF70E183D4DD}"/>
                                            </p:graphicEl>
                                          </p:spTgt>
                                        </p:tgtEl>
                                        <p:attrNameLst>
                                          <p:attrName>ppt_w</p:attrName>
                                        </p:attrNameLst>
                                      </p:cBhvr>
                                      <p:tavLst>
                                        <p:tav tm="0">
                                          <p:val>
                                            <p:fltVal val="0"/>
                                          </p:val>
                                        </p:tav>
                                        <p:tav tm="100000">
                                          <p:val>
                                            <p:strVal val="#ppt_w"/>
                                          </p:val>
                                        </p:tav>
                                      </p:tavLst>
                                    </p:anim>
                                    <p:anim calcmode="lin" valueType="num">
                                      <p:cBhvr>
                                        <p:cTn id="116" dur="500" fill="hold"/>
                                        <p:tgtEl>
                                          <p:spTgt spid="12">
                                            <p:graphicEl>
                                              <a:dgm id="{09750BDD-FC90-4079-8A5B-AF70E183D4DD}"/>
                                            </p:graphicEl>
                                          </p:spTgt>
                                        </p:tgtEl>
                                        <p:attrNameLst>
                                          <p:attrName>ppt_h</p:attrName>
                                        </p:attrNameLst>
                                      </p:cBhvr>
                                      <p:tavLst>
                                        <p:tav tm="0">
                                          <p:val>
                                            <p:fltVal val="0"/>
                                          </p:val>
                                        </p:tav>
                                        <p:tav tm="100000">
                                          <p:val>
                                            <p:strVal val="#ppt_h"/>
                                          </p:val>
                                        </p:tav>
                                      </p:tavLst>
                                    </p:anim>
                                    <p:animEffect transition="in" filter="fade">
                                      <p:cBhvr>
                                        <p:cTn id="117" dur="500"/>
                                        <p:tgtEl>
                                          <p:spTgt spid="12">
                                            <p:graphicEl>
                                              <a:dgm id="{09750BDD-FC90-4079-8A5B-AF70E183D4DD}"/>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0" fill="hold" grpId="0" nodeType="clickEffect">
                                  <p:stCondLst>
                                    <p:cond delay="0"/>
                                  </p:stCondLst>
                                  <p:childTnLst>
                                    <p:set>
                                      <p:cBhvr>
                                        <p:cTn id="121" dur="1" fill="hold">
                                          <p:stCondLst>
                                            <p:cond delay="0"/>
                                          </p:stCondLst>
                                        </p:cTn>
                                        <p:tgtEl>
                                          <p:spTgt spid="12">
                                            <p:graphicEl>
                                              <a:dgm id="{CC7359F4-3AFB-4C87-80DF-A9FD060BFF8B}"/>
                                            </p:graphicEl>
                                          </p:spTgt>
                                        </p:tgtEl>
                                        <p:attrNameLst>
                                          <p:attrName>style.visibility</p:attrName>
                                        </p:attrNameLst>
                                      </p:cBhvr>
                                      <p:to>
                                        <p:strVal val="visible"/>
                                      </p:to>
                                    </p:set>
                                    <p:anim calcmode="lin" valueType="num">
                                      <p:cBhvr>
                                        <p:cTn id="122" dur="500" fill="hold"/>
                                        <p:tgtEl>
                                          <p:spTgt spid="12">
                                            <p:graphicEl>
                                              <a:dgm id="{CC7359F4-3AFB-4C87-80DF-A9FD060BFF8B}"/>
                                            </p:graphicEl>
                                          </p:spTgt>
                                        </p:tgtEl>
                                        <p:attrNameLst>
                                          <p:attrName>ppt_w</p:attrName>
                                        </p:attrNameLst>
                                      </p:cBhvr>
                                      <p:tavLst>
                                        <p:tav tm="0">
                                          <p:val>
                                            <p:fltVal val="0"/>
                                          </p:val>
                                        </p:tav>
                                        <p:tav tm="100000">
                                          <p:val>
                                            <p:strVal val="#ppt_w"/>
                                          </p:val>
                                        </p:tav>
                                      </p:tavLst>
                                    </p:anim>
                                    <p:anim calcmode="lin" valueType="num">
                                      <p:cBhvr>
                                        <p:cTn id="123" dur="500" fill="hold"/>
                                        <p:tgtEl>
                                          <p:spTgt spid="12">
                                            <p:graphicEl>
                                              <a:dgm id="{CC7359F4-3AFB-4C87-80DF-A9FD060BFF8B}"/>
                                            </p:graphicEl>
                                          </p:spTgt>
                                        </p:tgtEl>
                                        <p:attrNameLst>
                                          <p:attrName>ppt_h</p:attrName>
                                        </p:attrNameLst>
                                      </p:cBhvr>
                                      <p:tavLst>
                                        <p:tav tm="0">
                                          <p:val>
                                            <p:fltVal val="0"/>
                                          </p:val>
                                        </p:tav>
                                        <p:tav tm="100000">
                                          <p:val>
                                            <p:strVal val="#ppt_h"/>
                                          </p:val>
                                        </p:tav>
                                      </p:tavLst>
                                    </p:anim>
                                    <p:animEffect transition="in" filter="fade">
                                      <p:cBhvr>
                                        <p:cTn id="124" dur="500"/>
                                        <p:tgtEl>
                                          <p:spTgt spid="12">
                                            <p:graphicEl>
                                              <a:dgm id="{CC7359F4-3AFB-4C87-80DF-A9FD060BFF8B}"/>
                                            </p:graphicEl>
                                          </p:spTgt>
                                        </p:tgtEl>
                                      </p:cBhvr>
                                    </p:animEffect>
                                  </p:childTnLst>
                                </p:cTn>
                              </p:par>
                              <p:par>
                                <p:cTn id="125" presetID="53" presetClass="entr" presetSubtype="0" fill="hold" grpId="0" nodeType="withEffect">
                                  <p:stCondLst>
                                    <p:cond delay="0"/>
                                  </p:stCondLst>
                                  <p:childTnLst>
                                    <p:set>
                                      <p:cBhvr>
                                        <p:cTn id="126" dur="1" fill="hold">
                                          <p:stCondLst>
                                            <p:cond delay="0"/>
                                          </p:stCondLst>
                                        </p:cTn>
                                        <p:tgtEl>
                                          <p:spTgt spid="12">
                                            <p:graphicEl>
                                              <a:dgm id="{78C50A45-44EA-4B44-B948-0E69CE736E71}"/>
                                            </p:graphicEl>
                                          </p:spTgt>
                                        </p:tgtEl>
                                        <p:attrNameLst>
                                          <p:attrName>style.visibility</p:attrName>
                                        </p:attrNameLst>
                                      </p:cBhvr>
                                      <p:to>
                                        <p:strVal val="visible"/>
                                      </p:to>
                                    </p:set>
                                    <p:anim calcmode="lin" valueType="num">
                                      <p:cBhvr>
                                        <p:cTn id="127" dur="500" fill="hold"/>
                                        <p:tgtEl>
                                          <p:spTgt spid="12">
                                            <p:graphicEl>
                                              <a:dgm id="{78C50A45-44EA-4B44-B948-0E69CE736E71}"/>
                                            </p:graphicEl>
                                          </p:spTgt>
                                        </p:tgtEl>
                                        <p:attrNameLst>
                                          <p:attrName>ppt_w</p:attrName>
                                        </p:attrNameLst>
                                      </p:cBhvr>
                                      <p:tavLst>
                                        <p:tav tm="0">
                                          <p:val>
                                            <p:fltVal val="0"/>
                                          </p:val>
                                        </p:tav>
                                        <p:tav tm="100000">
                                          <p:val>
                                            <p:strVal val="#ppt_w"/>
                                          </p:val>
                                        </p:tav>
                                      </p:tavLst>
                                    </p:anim>
                                    <p:anim calcmode="lin" valueType="num">
                                      <p:cBhvr>
                                        <p:cTn id="128" dur="500" fill="hold"/>
                                        <p:tgtEl>
                                          <p:spTgt spid="12">
                                            <p:graphicEl>
                                              <a:dgm id="{78C50A45-44EA-4B44-B948-0E69CE736E71}"/>
                                            </p:graphicEl>
                                          </p:spTgt>
                                        </p:tgtEl>
                                        <p:attrNameLst>
                                          <p:attrName>ppt_h</p:attrName>
                                        </p:attrNameLst>
                                      </p:cBhvr>
                                      <p:tavLst>
                                        <p:tav tm="0">
                                          <p:val>
                                            <p:fltVal val="0"/>
                                          </p:val>
                                        </p:tav>
                                        <p:tav tm="100000">
                                          <p:val>
                                            <p:strVal val="#ppt_h"/>
                                          </p:val>
                                        </p:tav>
                                      </p:tavLst>
                                    </p:anim>
                                    <p:animEffect transition="in" filter="fade">
                                      <p:cBhvr>
                                        <p:cTn id="129" dur="500"/>
                                        <p:tgtEl>
                                          <p:spTgt spid="12">
                                            <p:graphicEl>
                                              <a:dgm id="{78C50A45-44EA-4B44-B948-0E69CE736E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lvlOne"/>
        </p:bldSub>
      </p:bldGraphic>
      <p:bldGraphic spid="12" grpId="1">
        <p:bldSub>
          <a:bldDgm bld="lvl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116632"/>
            <a:ext cx="8229600" cy="810344"/>
          </a:xfrm>
        </p:spPr>
        <p:txBody>
          <a:bodyPr>
            <a:noAutofit/>
          </a:bodyPr>
          <a:lstStyle/>
          <a:p>
            <a:pPr algn="ctr"/>
            <a:r>
              <a:rPr lang="it-IT" sz="3200" b="1" dirty="0">
                <a:solidFill>
                  <a:srgbClr val="002060"/>
                </a:solidFill>
              </a:rPr>
              <a:t>modifiche senza aggravio di rischio per le categorie B e C</a:t>
            </a:r>
            <a:endParaRPr lang="it-IT" sz="2400" b="1" dirty="0">
              <a:solidFill>
                <a:srgbClr val="002060"/>
              </a:solidFill>
            </a:endParaRPr>
          </a:p>
        </p:txBody>
      </p:sp>
      <p:graphicFrame>
        <p:nvGraphicFramePr>
          <p:cNvPr id="12" name="Segnaposto contenuto 11"/>
          <p:cNvGraphicFramePr>
            <a:graphicFrameLocks noGrp="1"/>
          </p:cNvGraphicFramePr>
          <p:nvPr>
            <p:ph idx="1"/>
          </p:nvPr>
        </p:nvGraphicFramePr>
        <p:xfrm>
          <a:off x="179512" y="1052736"/>
          <a:ext cx="8568952" cy="55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Segnaposto numero diapositiva 13"/>
          <p:cNvSpPr>
            <a:spLocks noGrp="1"/>
          </p:cNvSpPr>
          <p:nvPr>
            <p:ph type="sldNum" sz="quarter" idx="12"/>
          </p:nvPr>
        </p:nvSpPr>
        <p:spPr/>
        <p:txBody>
          <a:bodyPr/>
          <a:lstStyle/>
          <a:p>
            <a:fld id="{B007B441-5312-499D-93C3-6E37886527FA}" type="slidenum">
              <a:rPr lang="it-IT" smtClean="0"/>
              <a:pPr/>
              <a:t>68</a:t>
            </a:fld>
            <a:endParaRPr lang="it-IT" dirty="0"/>
          </a:p>
        </p:txBody>
      </p:sp>
      <p:pic>
        <p:nvPicPr>
          <p:cNvPr id="6" name="Immagine 5">
            <a:extLst>
              <a:ext uri="{FF2B5EF4-FFF2-40B4-BE49-F238E27FC236}">
                <a16:creationId xmlns:a16="http://schemas.microsoft.com/office/drawing/2014/main" id="{F4563368-1EBD-4485-AFCC-BD6294373F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graphicEl>
                                              <a:dgm id="{C9469C43-B1C7-49D9-88C1-6AF56DECEB8E}"/>
                                            </p:graphicEl>
                                          </p:spTgt>
                                        </p:tgtEl>
                                        <p:attrNameLst>
                                          <p:attrName>style.visibility</p:attrName>
                                        </p:attrNameLst>
                                      </p:cBhvr>
                                      <p:to>
                                        <p:strVal val="visible"/>
                                      </p:to>
                                    </p:set>
                                    <p:animEffect transition="in" filter="strips(downLeft)">
                                      <p:cBhvr>
                                        <p:cTn id="7" dur="500"/>
                                        <p:tgtEl>
                                          <p:spTgt spid="12">
                                            <p:graphicEl>
                                              <a:dgm id="{C9469C43-B1C7-49D9-88C1-6AF56DECEB8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graphicEl>
                                              <a:dgm id="{03700647-EDF5-4EDE-A379-E519F37FA998}"/>
                                            </p:graphicEl>
                                          </p:spTgt>
                                        </p:tgtEl>
                                        <p:attrNameLst>
                                          <p:attrName>style.visibility</p:attrName>
                                        </p:attrNameLst>
                                      </p:cBhvr>
                                      <p:to>
                                        <p:strVal val="visible"/>
                                      </p:to>
                                    </p:set>
                                    <p:animEffect transition="in" filter="strips(downLeft)">
                                      <p:cBhvr>
                                        <p:cTn id="12" dur="500"/>
                                        <p:tgtEl>
                                          <p:spTgt spid="12">
                                            <p:graphicEl>
                                              <a:dgm id="{03700647-EDF5-4EDE-A379-E519F37FA998}"/>
                                            </p:graphic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graphicEl>
                                              <a:dgm id="{9EB51B5B-560A-49B7-984D-079F06BAA526}"/>
                                            </p:graphicEl>
                                          </p:spTgt>
                                        </p:tgtEl>
                                        <p:attrNameLst>
                                          <p:attrName>style.visibility</p:attrName>
                                        </p:attrNameLst>
                                      </p:cBhvr>
                                      <p:to>
                                        <p:strVal val="visible"/>
                                      </p:to>
                                    </p:set>
                                    <p:animEffect transition="in" filter="strips(downLeft)">
                                      <p:cBhvr>
                                        <p:cTn id="15" dur="500"/>
                                        <p:tgtEl>
                                          <p:spTgt spid="12">
                                            <p:graphicEl>
                                              <a:dgm id="{9EB51B5B-560A-49B7-984D-079F06BAA526}"/>
                                            </p:graphic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2">
                                            <p:graphicEl>
                                              <a:dgm id="{422DA9AE-A599-4559-A6AD-09B6564B2137}"/>
                                            </p:graphicEl>
                                          </p:spTgt>
                                        </p:tgtEl>
                                        <p:attrNameLst>
                                          <p:attrName>style.visibility</p:attrName>
                                        </p:attrNameLst>
                                      </p:cBhvr>
                                      <p:to>
                                        <p:strVal val="visible"/>
                                      </p:to>
                                    </p:set>
                                    <p:animEffect transition="in" filter="strips(downLeft)">
                                      <p:cBhvr>
                                        <p:cTn id="18" dur="500"/>
                                        <p:tgtEl>
                                          <p:spTgt spid="12">
                                            <p:graphicEl>
                                              <a:dgm id="{422DA9AE-A599-4559-A6AD-09B6564B2137}"/>
                                            </p:graphic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2">
                                            <p:graphicEl>
                                              <a:dgm id="{F6637D9B-AC1C-46E7-98A0-D211AAA3B888}"/>
                                            </p:graphicEl>
                                          </p:spTgt>
                                        </p:tgtEl>
                                        <p:attrNameLst>
                                          <p:attrName>style.visibility</p:attrName>
                                        </p:attrNameLst>
                                      </p:cBhvr>
                                      <p:to>
                                        <p:strVal val="visible"/>
                                      </p:to>
                                    </p:set>
                                    <p:animEffect transition="in" filter="strips(downLeft)">
                                      <p:cBhvr>
                                        <p:cTn id="21" dur="500"/>
                                        <p:tgtEl>
                                          <p:spTgt spid="12">
                                            <p:graphicEl>
                                              <a:dgm id="{F6637D9B-AC1C-46E7-98A0-D211AAA3B888}"/>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12">
                                            <p:graphicEl>
                                              <a:dgm id="{1A3646EF-AF6E-4D3D-8784-7D17531181D7}"/>
                                            </p:graphicEl>
                                          </p:spTgt>
                                        </p:tgtEl>
                                        <p:attrNameLst>
                                          <p:attrName>style.visibility</p:attrName>
                                        </p:attrNameLst>
                                      </p:cBhvr>
                                      <p:to>
                                        <p:strVal val="visible"/>
                                      </p:to>
                                    </p:set>
                                    <p:animEffect transition="in" filter="strips(downLeft)">
                                      <p:cBhvr>
                                        <p:cTn id="26" dur="500"/>
                                        <p:tgtEl>
                                          <p:spTgt spid="12">
                                            <p:graphicEl>
                                              <a:dgm id="{1A3646EF-AF6E-4D3D-8784-7D17531181D7}"/>
                                            </p:graphicEl>
                                          </p:spTgt>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2">
                                            <p:graphicEl>
                                              <a:dgm id="{4CF51877-764F-4EFE-A1A4-B76C1E9D8CFB}"/>
                                            </p:graphicEl>
                                          </p:spTgt>
                                        </p:tgtEl>
                                        <p:attrNameLst>
                                          <p:attrName>style.visibility</p:attrName>
                                        </p:attrNameLst>
                                      </p:cBhvr>
                                      <p:to>
                                        <p:strVal val="visible"/>
                                      </p:to>
                                    </p:set>
                                    <p:animEffect transition="in" filter="strips(downLeft)">
                                      <p:cBhvr>
                                        <p:cTn id="29" dur="500"/>
                                        <p:tgtEl>
                                          <p:spTgt spid="12">
                                            <p:graphicEl>
                                              <a:dgm id="{4CF51877-764F-4EFE-A1A4-B76C1E9D8CFB}"/>
                                            </p:graphicEl>
                                          </p:spTgt>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2">
                                            <p:graphicEl>
                                              <a:dgm id="{49A736C0-BBCF-4474-A8C0-6F988B3F111C}"/>
                                            </p:graphicEl>
                                          </p:spTgt>
                                        </p:tgtEl>
                                        <p:attrNameLst>
                                          <p:attrName>style.visibility</p:attrName>
                                        </p:attrNameLst>
                                      </p:cBhvr>
                                      <p:to>
                                        <p:strVal val="visible"/>
                                      </p:to>
                                    </p:set>
                                    <p:animEffect transition="in" filter="strips(downLeft)">
                                      <p:cBhvr>
                                        <p:cTn id="32" dur="500"/>
                                        <p:tgtEl>
                                          <p:spTgt spid="12">
                                            <p:graphicEl>
                                              <a:dgm id="{49A736C0-BBCF-4474-A8C0-6F988B3F111C}"/>
                                            </p:graphicEl>
                                          </p:spTgt>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2">
                                            <p:graphicEl>
                                              <a:dgm id="{38613A3E-0CD7-43E7-8E1A-1476DFFA8093}"/>
                                            </p:graphicEl>
                                          </p:spTgt>
                                        </p:tgtEl>
                                        <p:attrNameLst>
                                          <p:attrName>style.visibility</p:attrName>
                                        </p:attrNameLst>
                                      </p:cBhvr>
                                      <p:to>
                                        <p:strVal val="visible"/>
                                      </p:to>
                                    </p:set>
                                    <p:animEffect transition="in" filter="strips(downLeft)">
                                      <p:cBhvr>
                                        <p:cTn id="35" dur="500"/>
                                        <p:tgtEl>
                                          <p:spTgt spid="12">
                                            <p:graphicEl>
                                              <a:dgm id="{38613A3E-0CD7-43E7-8E1A-1476DFFA8093}"/>
                                            </p:graphicEl>
                                          </p:spTgt>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12">
                                            <p:graphicEl>
                                              <a:dgm id="{86341815-AB92-4CF3-885B-778F82C5FB72}"/>
                                            </p:graphicEl>
                                          </p:spTgt>
                                        </p:tgtEl>
                                        <p:attrNameLst>
                                          <p:attrName>style.visibility</p:attrName>
                                        </p:attrNameLst>
                                      </p:cBhvr>
                                      <p:to>
                                        <p:strVal val="visible"/>
                                      </p:to>
                                    </p:set>
                                    <p:animEffect transition="in" filter="strips(downLeft)">
                                      <p:cBhvr>
                                        <p:cTn id="38" dur="500"/>
                                        <p:tgtEl>
                                          <p:spTgt spid="12">
                                            <p:graphicEl>
                                              <a:dgm id="{86341815-AB92-4CF3-885B-778F82C5FB72}"/>
                                            </p:graphicEl>
                                          </p:spTgt>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2">
                                            <p:graphicEl>
                                              <a:dgm id="{70085F6C-9B39-4CCE-95CA-D8E561C2DCB7}"/>
                                            </p:graphicEl>
                                          </p:spTgt>
                                        </p:tgtEl>
                                        <p:attrNameLst>
                                          <p:attrName>style.visibility</p:attrName>
                                        </p:attrNameLst>
                                      </p:cBhvr>
                                      <p:to>
                                        <p:strVal val="visible"/>
                                      </p:to>
                                    </p:set>
                                    <p:animEffect transition="in" filter="strips(downLeft)">
                                      <p:cBhvr>
                                        <p:cTn id="41" dur="500"/>
                                        <p:tgtEl>
                                          <p:spTgt spid="12">
                                            <p:graphicEl>
                                              <a:dgm id="{70085F6C-9B39-4CCE-95CA-D8E561C2DCB7}"/>
                                            </p:graphicEl>
                                          </p:spTgt>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2">
                                            <p:graphicEl>
                                              <a:dgm id="{A12C3C3A-1B95-4477-B84D-337B4B43B22A}"/>
                                            </p:graphicEl>
                                          </p:spTgt>
                                        </p:tgtEl>
                                        <p:attrNameLst>
                                          <p:attrName>style.visibility</p:attrName>
                                        </p:attrNameLst>
                                      </p:cBhvr>
                                      <p:to>
                                        <p:strVal val="visible"/>
                                      </p:to>
                                    </p:set>
                                    <p:animEffect transition="in" filter="strips(downLeft)">
                                      <p:cBhvr>
                                        <p:cTn id="44" dur="500"/>
                                        <p:tgtEl>
                                          <p:spTgt spid="12">
                                            <p:graphicEl>
                                              <a:dgm id="{A12C3C3A-1B95-4477-B84D-337B4B43B22A}"/>
                                            </p:graphicEl>
                                          </p:spTgt>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12">
                                            <p:graphicEl>
                                              <a:dgm id="{09750BDD-FC90-4079-8A5B-AF70E183D4DD}"/>
                                            </p:graphicEl>
                                          </p:spTgt>
                                        </p:tgtEl>
                                        <p:attrNameLst>
                                          <p:attrName>style.visibility</p:attrName>
                                        </p:attrNameLst>
                                      </p:cBhvr>
                                      <p:to>
                                        <p:strVal val="visible"/>
                                      </p:to>
                                    </p:set>
                                    <p:animEffect transition="in" filter="strips(downLeft)">
                                      <p:cBhvr>
                                        <p:cTn id="47" dur="500"/>
                                        <p:tgtEl>
                                          <p:spTgt spid="12">
                                            <p:graphicEl>
                                              <a:dgm id="{09750BDD-FC90-4079-8A5B-AF70E183D4DD}"/>
                                            </p:graphicEl>
                                          </p:spTgt>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2">
                                            <p:graphicEl>
                                              <a:dgm id="{C60778C6-22A9-4E82-A788-BA02DA2C2E59}"/>
                                            </p:graphicEl>
                                          </p:spTgt>
                                        </p:tgtEl>
                                        <p:attrNameLst>
                                          <p:attrName>style.visibility</p:attrName>
                                        </p:attrNameLst>
                                      </p:cBhvr>
                                      <p:to>
                                        <p:strVal val="visible"/>
                                      </p:to>
                                    </p:set>
                                    <p:animEffect transition="in" filter="strips(downLeft)">
                                      <p:cBhvr>
                                        <p:cTn id="50" dur="500"/>
                                        <p:tgtEl>
                                          <p:spTgt spid="12">
                                            <p:graphicEl>
                                              <a:dgm id="{C60778C6-22A9-4E82-A788-BA02DA2C2E59}"/>
                                            </p:graphicEl>
                                          </p:spTgt>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12">
                                            <p:graphicEl>
                                              <a:dgm id="{AF5E0242-E2F7-46E7-8A65-BE979621A7D2}"/>
                                            </p:graphicEl>
                                          </p:spTgt>
                                        </p:tgtEl>
                                        <p:attrNameLst>
                                          <p:attrName>style.visibility</p:attrName>
                                        </p:attrNameLst>
                                      </p:cBhvr>
                                      <p:to>
                                        <p:strVal val="visible"/>
                                      </p:to>
                                    </p:set>
                                    <p:animEffect transition="in" filter="strips(downLeft)">
                                      <p:cBhvr>
                                        <p:cTn id="53" dur="500"/>
                                        <p:tgtEl>
                                          <p:spTgt spid="12">
                                            <p:graphicEl>
                                              <a:dgm id="{AF5E0242-E2F7-46E7-8A65-BE979621A7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lvlAtOnc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6896" y="332656"/>
            <a:ext cx="8229600" cy="1514432"/>
          </a:xfrm>
        </p:spPr>
        <p:txBody>
          <a:bodyPr>
            <a:noAutofit/>
          </a:bodyPr>
          <a:lstStyle/>
          <a:p>
            <a:r>
              <a:rPr lang="it-IT" sz="2800" dirty="0">
                <a:solidFill>
                  <a:srgbClr val="002060"/>
                </a:solidFill>
              </a:rPr>
              <a:t>attività esistenti </a:t>
            </a:r>
            <a:br>
              <a:rPr lang="it-IT" sz="2800" dirty="0">
                <a:solidFill>
                  <a:srgbClr val="002060"/>
                </a:solidFill>
              </a:rPr>
            </a:br>
            <a:r>
              <a:rPr lang="it-IT" sz="2800" dirty="0">
                <a:solidFill>
                  <a:srgbClr val="002060"/>
                </a:solidFill>
              </a:rPr>
              <a:t>in possesso di Certificato di Prevenzione Incendi o Verbale di Visita Tecnica di Prevenzione Incendi </a:t>
            </a:r>
          </a:p>
        </p:txBody>
      </p:sp>
      <p:graphicFrame>
        <p:nvGraphicFramePr>
          <p:cNvPr id="4" name="Segnaposto contenuto 11"/>
          <p:cNvGraphicFramePr>
            <a:graphicFrameLocks noGrp="1"/>
          </p:cNvGraphicFramePr>
          <p:nvPr>
            <p:ph idx="1"/>
          </p:nvPr>
        </p:nvGraphicFramePr>
        <p:xfrm>
          <a:off x="1465312" y="2727251"/>
          <a:ext cx="6491064" cy="2717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p:cNvSpPr>
            <a:spLocks noGrp="1"/>
          </p:cNvSpPr>
          <p:nvPr>
            <p:ph type="sldNum" sz="quarter" idx="12"/>
          </p:nvPr>
        </p:nvSpPr>
        <p:spPr/>
        <p:txBody>
          <a:bodyPr/>
          <a:lstStyle/>
          <a:p>
            <a:fld id="{B007B441-5312-499D-93C3-6E37886527FA}" type="slidenum">
              <a:rPr lang="it-IT" smtClean="0"/>
              <a:pPr/>
              <a:t>69</a:t>
            </a:fld>
            <a:endParaRPr lang="it-IT" dirty="0"/>
          </a:p>
        </p:txBody>
      </p:sp>
      <p:pic>
        <p:nvPicPr>
          <p:cNvPr id="7" name="Immagine 6">
            <a:extLst>
              <a:ext uri="{FF2B5EF4-FFF2-40B4-BE49-F238E27FC236}">
                <a16:creationId xmlns:a16="http://schemas.microsoft.com/office/drawing/2014/main" id="{909CD016-4214-4B23-B8FC-3F1F1BE53F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graphicEl>
                                              <a:dgm id="{6BE79496-25F4-4DFA-8443-56683D06722E}"/>
                                            </p:graphicEl>
                                          </p:spTgt>
                                        </p:tgtEl>
                                        <p:attrNameLst>
                                          <p:attrName>style.visibility</p:attrName>
                                        </p:attrNameLst>
                                      </p:cBhvr>
                                      <p:to>
                                        <p:strVal val="visible"/>
                                      </p:to>
                                    </p:set>
                                    <p:animEffect transition="in" filter="strips(downLeft)">
                                      <p:cBhvr>
                                        <p:cTn id="7" dur="500"/>
                                        <p:tgtEl>
                                          <p:spTgt spid="4">
                                            <p:graphicEl>
                                              <a:dgm id="{6BE79496-25F4-4DFA-8443-56683D06722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graphicEl>
                                              <a:dgm id="{7CA5BB38-6FE2-42FE-9F81-038727698E2B}"/>
                                            </p:graphicEl>
                                          </p:spTgt>
                                        </p:tgtEl>
                                        <p:attrNameLst>
                                          <p:attrName>style.visibility</p:attrName>
                                        </p:attrNameLst>
                                      </p:cBhvr>
                                      <p:to>
                                        <p:strVal val="visible"/>
                                      </p:to>
                                    </p:set>
                                    <p:animEffect transition="in" filter="strips(downLeft)">
                                      <p:cBhvr>
                                        <p:cTn id="12" dur="500"/>
                                        <p:tgtEl>
                                          <p:spTgt spid="4">
                                            <p:graphicEl>
                                              <a:dgm id="{7CA5BB38-6FE2-42FE-9F81-038727698E2B}"/>
                                            </p:graphic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graphicEl>
                                              <a:dgm id="{A65365DF-4244-4E0E-8C36-FC291E43815B}"/>
                                            </p:graphicEl>
                                          </p:spTgt>
                                        </p:tgtEl>
                                        <p:attrNameLst>
                                          <p:attrName>style.visibility</p:attrName>
                                        </p:attrNameLst>
                                      </p:cBhvr>
                                      <p:to>
                                        <p:strVal val="visible"/>
                                      </p:to>
                                    </p:set>
                                    <p:animEffect transition="in" filter="strips(downLeft)">
                                      <p:cBhvr>
                                        <p:cTn id="15" dur="500"/>
                                        <p:tgtEl>
                                          <p:spTgt spid="4">
                                            <p:graphicEl>
                                              <a:dgm id="{A65365DF-4244-4E0E-8C36-FC291E4381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dirty="0"/>
              <a:t>Ministero dell’Interno</a:t>
            </a:r>
            <a:br>
              <a:rPr lang="it-IT" dirty="0"/>
            </a:br>
            <a:r>
              <a:rPr lang="it-IT" dirty="0"/>
              <a:t>Dipartimento dei Vigili del Fuoco, del Soccorso Pubblico e della Difesa Civile</a:t>
            </a:r>
            <a:br>
              <a:rPr lang="it-IT" dirty="0"/>
            </a:br>
            <a:endParaRPr lang="it-IT" sz="1200" dirty="0"/>
          </a:p>
        </p:txBody>
      </p:sp>
      <p:sp>
        <p:nvSpPr>
          <p:cNvPr id="9" name="Titolo 1"/>
          <p:cNvSpPr txBox="1">
            <a:spLocks/>
          </p:cNvSpPr>
          <p:nvPr/>
        </p:nvSpPr>
        <p:spPr bwMode="auto">
          <a:xfrm>
            <a:off x="250825" y="2133600"/>
            <a:ext cx="8713788" cy="3816350"/>
          </a:xfrm>
          <a:prstGeom prst="rect">
            <a:avLst/>
          </a:prstGeom>
          <a:noFill/>
          <a:ln w="9525" algn="ctr">
            <a:noFill/>
            <a:miter lim="800000"/>
            <a:headEnd/>
            <a:tailEnd/>
          </a:ln>
          <a:effectLst/>
        </p:spPr>
        <p:txBody>
          <a:bodyPr anchor="ctr"/>
          <a:lstStyle/>
          <a:p>
            <a:pPr marL="266700" indent="-266700" algn="just">
              <a:lnSpc>
                <a:spcPct val="110000"/>
              </a:lnSpc>
              <a:buClr>
                <a:schemeClr val="accent2"/>
              </a:buClr>
              <a:buSzPct val="70000"/>
              <a:buFont typeface="Wingdings 2" pitchFamily="18" charset="2"/>
              <a:buChar char="¤"/>
              <a:defRPr/>
            </a:pPr>
            <a:r>
              <a:rPr lang="it-IT" sz="2400" b="1" u="none" dirty="0">
                <a:solidFill>
                  <a:schemeClr val="accent2"/>
                </a:solidFill>
                <a:effectLst>
                  <a:outerShdw blurRad="38100" dist="38100" dir="2700000" algn="tl">
                    <a:srgbClr val="C0C0C0"/>
                  </a:outerShdw>
                </a:effectLst>
                <a:latin typeface="Comic Sans MS" pitchFamily="66" charset="0"/>
                <a:cs typeface="Times New Roman" pitchFamily="18" charset="0"/>
              </a:rPr>
              <a:t>attività a basso rischio: si elimina il parere preventivo è  sufficiente utilizzare la SCIA</a:t>
            </a:r>
            <a:r>
              <a:rPr lang="it-IT" sz="2400" b="1" u="none" dirty="0">
                <a:solidFill>
                  <a:schemeClr val="accent2"/>
                </a:solidFill>
                <a:effectLst>
                  <a:outerShdw blurRad="38100" dist="38100" dir="2700000" algn="tl">
                    <a:srgbClr val="C0C0C0"/>
                  </a:outerShdw>
                </a:effectLst>
                <a:latin typeface="Comic Sans MS" pitchFamily="66" charset="0"/>
              </a:rPr>
              <a:t>; </a:t>
            </a:r>
            <a:endParaRPr lang="it-IT" sz="2400" b="1" u="none" dirty="0">
              <a:solidFill>
                <a:schemeClr val="accent2"/>
              </a:solidFill>
              <a:effectLst>
                <a:outerShdw blurRad="38100" dist="38100" dir="2700000" algn="tl">
                  <a:srgbClr val="C0C0C0"/>
                </a:outerShdw>
              </a:effectLst>
              <a:latin typeface="Comic Sans MS" pitchFamily="66" charset="0"/>
              <a:cs typeface="Times New Roman" pitchFamily="18" charset="0"/>
            </a:endParaRPr>
          </a:p>
          <a:p>
            <a:pPr marL="4041775" lvl="3" algn="just">
              <a:lnSpc>
                <a:spcPct val="110000"/>
              </a:lnSpc>
              <a:buClr>
                <a:schemeClr val="accent2"/>
              </a:buClr>
              <a:buSzPct val="70000"/>
              <a:buFont typeface="Wingdings 2" pitchFamily="18" charset="2"/>
              <a:buChar char="¤"/>
              <a:defRPr/>
            </a:pPr>
            <a:endParaRPr lang="it-IT" sz="2400" b="1" u="none" dirty="0">
              <a:solidFill>
                <a:schemeClr val="accent2"/>
              </a:solidFill>
              <a:effectLst>
                <a:outerShdw blurRad="38100" dist="38100" dir="2700000" algn="tl">
                  <a:srgbClr val="C0C0C0"/>
                </a:outerShdw>
              </a:effectLst>
              <a:latin typeface="Comic Sans MS" pitchFamily="66" charset="0"/>
              <a:cs typeface="Times New Roman" pitchFamily="18" charset="0"/>
            </a:endParaRPr>
          </a:p>
          <a:p>
            <a:pPr marL="266700" indent="-266700" algn="just">
              <a:lnSpc>
                <a:spcPct val="110000"/>
              </a:lnSpc>
              <a:buClr>
                <a:schemeClr val="accent2"/>
              </a:buClr>
              <a:buSzPct val="70000"/>
              <a:buFont typeface="Wingdings 2" pitchFamily="18" charset="2"/>
              <a:buChar char="¤"/>
              <a:defRPr/>
            </a:pPr>
            <a:r>
              <a:rPr lang="it-IT" sz="2400" b="1" u="none" dirty="0">
                <a:solidFill>
                  <a:schemeClr val="accent2"/>
                </a:solidFill>
                <a:effectLst>
                  <a:outerShdw blurRad="38100" dist="38100" dir="2700000" algn="tl">
                    <a:srgbClr val="C0C0C0"/>
                  </a:outerShdw>
                </a:effectLst>
                <a:latin typeface="Comic Sans MS" pitchFamily="66" charset="0"/>
                <a:cs typeface="Times New Roman" pitchFamily="18" charset="0"/>
              </a:rPr>
              <a:t>attività a medio ed elevato rischio: la valutazione di conformità dei progetti ai criteri di sicurezza antincendio entro 60 giorni.</a:t>
            </a:r>
          </a:p>
          <a:p>
            <a:pPr marL="266700" indent="-266700" algn="just">
              <a:lnSpc>
                <a:spcPct val="110000"/>
              </a:lnSpc>
              <a:buClr>
                <a:schemeClr val="accent2"/>
              </a:buClr>
              <a:buSzPct val="70000"/>
              <a:buFont typeface="Wingdings 2" pitchFamily="18" charset="2"/>
              <a:buNone/>
              <a:defRPr/>
            </a:pPr>
            <a:r>
              <a:rPr lang="it-IT" sz="2400" b="1" u="none" dirty="0">
                <a:solidFill>
                  <a:schemeClr val="accent2"/>
                </a:solidFill>
                <a:effectLst>
                  <a:outerShdw blurRad="38100" dist="38100" dir="2700000" algn="tl">
                    <a:srgbClr val="C0C0C0"/>
                  </a:outerShdw>
                </a:effectLst>
                <a:latin typeface="Comic Sans MS" pitchFamily="66" charset="0"/>
                <a:cs typeface="Times New Roman" pitchFamily="18" charset="0"/>
              </a:rPr>
              <a:t>  SCIA per inizio attività; controlli successivi sono definiti in base al rischio:</a:t>
            </a:r>
          </a:p>
          <a:p>
            <a:pPr marL="266700" indent="-266700" algn="just">
              <a:lnSpc>
                <a:spcPct val="110000"/>
              </a:lnSpc>
              <a:buClr>
                <a:schemeClr val="accent2"/>
              </a:buClr>
              <a:buSzPct val="70000"/>
              <a:defRPr/>
            </a:pPr>
            <a:r>
              <a:rPr lang="it-IT" sz="2400" b="1" u="none" dirty="0">
                <a:solidFill>
                  <a:schemeClr val="accent2"/>
                </a:solidFill>
                <a:effectLst>
                  <a:outerShdw blurRad="38100" dist="38100" dir="2700000" algn="tl">
                    <a:srgbClr val="C0C0C0"/>
                  </a:outerShdw>
                </a:effectLst>
                <a:latin typeface="Comic Sans MS" pitchFamily="66" charset="0"/>
                <a:cs typeface="Times New Roman" pitchFamily="18" charset="0"/>
              </a:rPr>
              <a:t>	- controlli mirati e a campione per medio rischio; </a:t>
            </a:r>
          </a:p>
          <a:p>
            <a:pPr marL="266700" indent="-266700" algn="just">
              <a:lnSpc>
                <a:spcPct val="110000"/>
              </a:lnSpc>
              <a:buClr>
                <a:schemeClr val="accent2"/>
              </a:buClr>
              <a:buSzPct val="70000"/>
              <a:defRPr/>
            </a:pPr>
            <a:r>
              <a:rPr lang="it-IT" sz="2400" b="1" u="none" dirty="0">
                <a:solidFill>
                  <a:schemeClr val="accent2"/>
                </a:solidFill>
                <a:effectLst>
                  <a:outerShdw blurRad="38100" dist="38100" dir="2700000" algn="tl">
                    <a:srgbClr val="C0C0C0"/>
                  </a:outerShdw>
                </a:effectLst>
                <a:latin typeface="Comic Sans MS" pitchFamily="66" charset="0"/>
                <a:cs typeface="Times New Roman" pitchFamily="18" charset="0"/>
              </a:rPr>
              <a:t>	- controlli a tutte le attività per elevato rischio.</a:t>
            </a:r>
          </a:p>
        </p:txBody>
      </p:sp>
      <p:sp>
        <p:nvSpPr>
          <p:cNvPr id="12292" name="Text Box 4"/>
          <p:cNvSpPr txBox="1">
            <a:spLocks noChangeArrowheads="1"/>
          </p:cNvSpPr>
          <p:nvPr/>
        </p:nvSpPr>
        <p:spPr bwMode="auto">
          <a:xfrm>
            <a:off x="323850" y="0"/>
            <a:ext cx="8569325" cy="1754188"/>
          </a:xfrm>
          <a:prstGeom prst="rect">
            <a:avLst/>
          </a:prstGeom>
          <a:noFill/>
          <a:ln w="9525">
            <a:noFill/>
            <a:miter lim="800000"/>
            <a:headEnd/>
            <a:tailEnd/>
          </a:ln>
        </p:spPr>
        <p:txBody>
          <a:bodyPr>
            <a:spAutoFit/>
          </a:bodyPr>
          <a:lstStyle/>
          <a:p>
            <a:r>
              <a:rPr lang="it-IT" sz="2800" b="1" u="none">
                <a:solidFill>
                  <a:srgbClr val="CC0000"/>
                </a:solidFill>
                <a:latin typeface="Comic Sans MS" pitchFamily="66" charset="0"/>
              </a:rPr>
              <a:t>Secondo passo: determinare “procedimenti” proporzionati in base alla complessità dell’attività</a:t>
            </a:r>
          </a:p>
          <a:p>
            <a:endParaRPr lang="it-IT" sz="2400" u="none">
              <a:solidFill>
                <a:srgbClr val="CC0000"/>
              </a:solidFill>
              <a:latin typeface="Comic Sans MS" pitchFamily="66" charset="0"/>
            </a:endParaRPr>
          </a:p>
        </p:txBody>
      </p:sp>
      <p:pic>
        <p:nvPicPr>
          <p:cNvPr id="7" name="Immagine 6">
            <a:extLst>
              <a:ext uri="{FF2B5EF4-FFF2-40B4-BE49-F238E27FC236}">
                <a16:creationId xmlns:a16="http://schemas.microsoft.com/office/drawing/2014/main" id="{CE58F42E-22A8-4C2B-BFFF-67226573C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8155" y="6090918"/>
            <a:ext cx="755576" cy="767082"/>
          </a:xfrm>
          <a:prstGeom prst="rect">
            <a:avLst/>
          </a:prstGeom>
        </p:spPr>
      </p:pic>
    </p:spTree>
  </p:cSld>
  <p:clrMapOvr>
    <a:masterClrMapping/>
  </p:clrMapOvr>
  <p:transition>
    <p:wedg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6896" y="476672"/>
            <a:ext cx="8229600" cy="2520280"/>
          </a:xfrm>
        </p:spPr>
        <p:txBody>
          <a:bodyPr>
            <a:noAutofit/>
          </a:bodyPr>
          <a:lstStyle/>
          <a:p>
            <a:r>
              <a:rPr lang="it-IT" sz="2800" dirty="0">
                <a:solidFill>
                  <a:srgbClr val="002060"/>
                </a:solidFill>
              </a:rPr>
              <a:t>attività esistenti </a:t>
            </a:r>
            <a:br>
              <a:rPr lang="it-IT" sz="2800" dirty="0">
                <a:solidFill>
                  <a:srgbClr val="002060"/>
                </a:solidFill>
              </a:rPr>
            </a:br>
            <a:r>
              <a:rPr lang="it-IT" sz="2800" dirty="0">
                <a:solidFill>
                  <a:srgbClr val="002060"/>
                </a:solidFill>
              </a:rPr>
              <a:t>in possesso di Certificato di Prevenzione Incendi o Verbale di Visita Tecnica di Prevenzione Incendi </a:t>
            </a:r>
            <a:br>
              <a:rPr lang="it-IT" sz="2800" dirty="0">
                <a:solidFill>
                  <a:srgbClr val="002060"/>
                </a:solidFill>
              </a:rPr>
            </a:br>
            <a:r>
              <a:rPr lang="it-IT" sz="2800" dirty="0">
                <a:solidFill>
                  <a:srgbClr val="002060"/>
                </a:solidFill>
              </a:rPr>
              <a:t>in caso di “successione” nella responsabilità</a:t>
            </a: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70</a:t>
            </a:fld>
            <a:endParaRPr lang="it-IT" dirty="0"/>
          </a:p>
        </p:txBody>
      </p:sp>
      <p:sp>
        <p:nvSpPr>
          <p:cNvPr id="7" name="CasellaDiTesto 6"/>
          <p:cNvSpPr txBox="1"/>
          <p:nvPr/>
        </p:nvSpPr>
        <p:spPr>
          <a:xfrm>
            <a:off x="1691680" y="3789040"/>
            <a:ext cx="5400600" cy="584775"/>
          </a:xfrm>
          <a:prstGeom prst="rect">
            <a:avLst/>
          </a:prstGeom>
          <a:solidFill>
            <a:srgbClr val="FF0000"/>
          </a:solidFill>
          <a:scene3d>
            <a:camera prst="orthographicFront"/>
            <a:lightRig rig="threePt" dir="t"/>
          </a:scene3d>
          <a:sp3d>
            <a:bevelT/>
          </a:sp3d>
        </p:spPr>
        <p:txBody>
          <a:bodyPr wrap="square" rtlCol="0">
            <a:spAutoFit/>
          </a:bodyPr>
          <a:lstStyle/>
          <a:p>
            <a:pPr algn="ctr"/>
            <a:r>
              <a:rPr lang="it-IT" sz="3200" dirty="0">
                <a:solidFill>
                  <a:schemeClr val="bg1"/>
                </a:solidFill>
              </a:rPr>
              <a:t>PIN 7_ 2012 voltura</a:t>
            </a:r>
          </a:p>
        </p:txBody>
      </p:sp>
      <p:pic>
        <p:nvPicPr>
          <p:cNvPr id="8" name="Immagine 7">
            <a:extLst>
              <a:ext uri="{FF2B5EF4-FFF2-40B4-BE49-F238E27FC236}">
                <a16:creationId xmlns:a16="http://schemas.microsoft.com/office/drawing/2014/main" id="{05752429-C0A5-4D44-B696-9703C452BD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6896" y="332656"/>
            <a:ext cx="8229600" cy="1440160"/>
          </a:xfrm>
        </p:spPr>
        <p:txBody>
          <a:bodyPr>
            <a:noAutofit/>
          </a:bodyPr>
          <a:lstStyle/>
          <a:p>
            <a:pPr algn="ctr"/>
            <a:r>
              <a:rPr lang="it-IT" sz="3200" b="1" dirty="0">
                <a:solidFill>
                  <a:srgbClr val="002060"/>
                </a:solidFill>
              </a:rPr>
              <a:t>attività specifiche </a:t>
            </a:r>
            <a:br>
              <a:rPr lang="it-IT" sz="3200" dirty="0">
                <a:solidFill>
                  <a:srgbClr val="002060"/>
                </a:solidFill>
              </a:rPr>
            </a:br>
            <a:r>
              <a:rPr lang="it-IT" sz="3200" dirty="0">
                <a:solidFill>
                  <a:srgbClr val="002060"/>
                </a:solidFill>
              </a:rPr>
              <a:t>depositi GPL fino a 5 </a:t>
            </a:r>
            <a:r>
              <a:rPr lang="it-IT" sz="3200" dirty="0" err="1">
                <a:solidFill>
                  <a:srgbClr val="002060"/>
                </a:solidFill>
              </a:rPr>
              <a:t>mc</a:t>
            </a:r>
            <a:r>
              <a:rPr lang="it-IT" sz="3200" dirty="0">
                <a:solidFill>
                  <a:srgbClr val="002060"/>
                </a:solidFill>
              </a:rPr>
              <a:t> </a:t>
            </a:r>
            <a:br>
              <a:rPr lang="it-IT" sz="3200" dirty="0">
                <a:solidFill>
                  <a:srgbClr val="002060"/>
                </a:solidFill>
              </a:rPr>
            </a:br>
            <a:r>
              <a:rPr lang="it-IT" sz="3200" dirty="0">
                <a:solidFill>
                  <a:srgbClr val="002060"/>
                </a:solidFill>
              </a:rPr>
              <a:t>non a servizio di attività soggette </a:t>
            </a:r>
            <a:br>
              <a:rPr lang="it-IT" sz="3200" dirty="0">
                <a:solidFill>
                  <a:srgbClr val="002060"/>
                </a:solidFill>
              </a:rPr>
            </a:br>
            <a:r>
              <a:rPr lang="it-IT" sz="3200" dirty="0">
                <a:solidFill>
                  <a:srgbClr val="002060"/>
                </a:solidFill>
              </a:rPr>
              <a:t>(uso domestico)</a:t>
            </a:r>
            <a:endParaRPr lang="it-IT" sz="2800" dirty="0">
              <a:solidFill>
                <a:srgbClr val="002060"/>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71</a:t>
            </a:fld>
            <a:endParaRPr lang="it-IT" dirty="0"/>
          </a:p>
        </p:txBody>
      </p:sp>
      <p:graphicFrame>
        <p:nvGraphicFramePr>
          <p:cNvPr id="9" name="Diagramma 8"/>
          <p:cNvGraphicFramePr/>
          <p:nvPr/>
        </p:nvGraphicFramePr>
        <p:xfrm>
          <a:off x="755576" y="2060848"/>
          <a:ext cx="4032448"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p:cNvGraphicFramePr/>
          <p:nvPr/>
        </p:nvGraphicFramePr>
        <p:xfrm>
          <a:off x="5508104" y="2132856"/>
          <a:ext cx="2232248" cy="40324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asellaDiTesto 7"/>
          <p:cNvSpPr txBox="1"/>
          <p:nvPr/>
        </p:nvSpPr>
        <p:spPr>
          <a:xfrm>
            <a:off x="1434405" y="1988840"/>
            <a:ext cx="2777555" cy="584775"/>
          </a:xfrm>
          <a:prstGeom prst="rect">
            <a:avLst/>
          </a:prstGeom>
          <a:noFill/>
        </p:spPr>
        <p:txBody>
          <a:bodyPr wrap="none" rtlCol="0">
            <a:spAutoFit/>
          </a:bodyPr>
          <a:lstStyle/>
          <a:p>
            <a:pPr algn="ctr"/>
            <a:r>
              <a:rPr lang="it-IT" sz="3200" dirty="0"/>
              <a:t>INIZIO ATTIVITÀ</a:t>
            </a:r>
          </a:p>
        </p:txBody>
      </p:sp>
      <p:sp>
        <p:nvSpPr>
          <p:cNvPr id="10" name="CasellaDiTesto 9"/>
          <p:cNvSpPr txBox="1"/>
          <p:nvPr/>
        </p:nvSpPr>
        <p:spPr>
          <a:xfrm>
            <a:off x="5771285" y="1988840"/>
            <a:ext cx="1807739" cy="584775"/>
          </a:xfrm>
          <a:prstGeom prst="rect">
            <a:avLst/>
          </a:prstGeom>
          <a:noFill/>
        </p:spPr>
        <p:txBody>
          <a:bodyPr wrap="none" rtlCol="0">
            <a:spAutoFit/>
          </a:bodyPr>
          <a:lstStyle/>
          <a:p>
            <a:pPr algn="ctr"/>
            <a:r>
              <a:rPr lang="it-IT" sz="3200" dirty="0"/>
              <a:t>RINNOVO</a:t>
            </a:r>
          </a:p>
        </p:txBody>
      </p:sp>
      <p:pic>
        <p:nvPicPr>
          <p:cNvPr id="11" name="Immagine 10">
            <a:extLst>
              <a:ext uri="{FF2B5EF4-FFF2-40B4-BE49-F238E27FC236}">
                <a16:creationId xmlns:a16="http://schemas.microsoft.com/office/drawing/2014/main" id="{C238CDC7-366E-47C2-95A9-FA3EED84EB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7" grpId="0">
        <p:bldAsOne/>
      </p:bldGraphic>
      <p:bldP spid="8"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
        <p:nvSpPr>
          <p:cNvPr id="3" name="Rettangolo 2">
            <a:extLst>
              <a:ext uri="{FF2B5EF4-FFF2-40B4-BE49-F238E27FC236}">
                <a16:creationId xmlns:a16="http://schemas.microsoft.com/office/drawing/2014/main" id="{843346E4-91D1-452A-83C4-04A2F7C7F977}"/>
              </a:ext>
            </a:extLst>
          </p:cNvPr>
          <p:cNvSpPr/>
          <p:nvPr/>
        </p:nvSpPr>
        <p:spPr>
          <a:xfrm>
            <a:off x="1295636" y="2348880"/>
            <a:ext cx="6552728" cy="1323439"/>
          </a:xfrm>
          <a:prstGeom prst="rect">
            <a:avLst/>
          </a:prstGeom>
          <a:noFill/>
        </p:spPr>
        <p:txBody>
          <a:bodyPr wrap="square" lIns="91440" tIns="45720" rIns="91440" bIns="45720">
            <a:spAutoFit/>
          </a:bodyPr>
          <a:lstStyle/>
          <a:p>
            <a:pPr algn="ctr"/>
            <a:r>
              <a:rPr lang="it-IT" sz="8000" b="1" u="none" cap="none" spc="0" dirty="0">
                <a:ln w="9525">
                  <a:solidFill>
                    <a:schemeClr val="bg1"/>
                  </a:solidFill>
                  <a:prstDash val="solid"/>
                </a:ln>
                <a:solidFill>
                  <a:schemeClr val="accent5"/>
                </a:solidFill>
                <a:effectLst>
                  <a:outerShdw blurRad="38100" dist="38100" dir="2700000" algn="tl">
                    <a:srgbClr val="000000">
                      <a:alpha val="43137"/>
                    </a:srgbClr>
                  </a:outerShdw>
                </a:effectLst>
              </a:rPr>
              <a:t>INIZIAMO ?</a:t>
            </a:r>
          </a:p>
        </p:txBody>
      </p:sp>
    </p:spTree>
  </p:cSld>
  <p:clrMapOvr>
    <a:masterClrMapping/>
  </p:clrMapOvr>
  <p:transition>
    <p:wedg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5403C70-DD23-4A94-9B8D-B289BC3A9ADE}"/>
              </a:ext>
            </a:extLst>
          </p:cNvPr>
          <p:cNvPicPr>
            <a:picLocks noChangeAspect="1"/>
          </p:cNvPicPr>
          <p:nvPr/>
        </p:nvPicPr>
        <p:blipFill>
          <a:blip r:embed="rId2"/>
          <a:stretch>
            <a:fillRect/>
          </a:stretch>
        </p:blipFill>
        <p:spPr>
          <a:xfrm>
            <a:off x="2125466" y="0"/>
            <a:ext cx="4893067" cy="6858000"/>
          </a:xfrm>
          <a:prstGeom prst="rect">
            <a:avLst/>
          </a:prstGeom>
        </p:spPr>
      </p:pic>
      <p:pic>
        <p:nvPicPr>
          <p:cNvPr id="4" name="Immagine 3">
            <a:extLst>
              <a:ext uri="{FF2B5EF4-FFF2-40B4-BE49-F238E27FC236}">
                <a16:creationId xmlns:a16="http://schemas.microsoft.com/office/drawing/2014/main" id="{922CE9A4-138B-4301-9314-1A07A670CE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spTree>
    <p:extLst>
      <p:ext uri="{BB962C8B-B14F-4D97-AF65-F5344CB8AC3E}">
        <p14:creationId xmlns:p14="http://schemas.microsoft.com/office/powerpoint/2010/main" val="2344767493"/>
      </p:ext>
    </p:extLst>
  </p:cSld>
  <p:clrMapOvr>
    <a:masterClrMapping/>
  </p:clrMapOvr>
  <p:transition>
    <p:wedg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AAA56FAC-FC64-46A3-9E16-6F9901DB2794}"/>
              </a:ext>
            </a:extLst>
          </p:cNvPr>
          <p:cNvPicPr>
            <a:picLocks noChangeAspect="1"/>
          </p:cNvPicPr>
          <p:nvPr/>
        </p:nvPicPr>
        <p:blipFill>
          <a:blip r:embed="rId3"/>
          <a:stretch>
            <a:fillRect/>
          </a:stretch>
        </p:blipFill>
        <p:spPr>
          <a:xfrm>
            <a:off x="887174" y="2723266"/>
            <a:ext cx="7369651" cy="1411467"/>
          </a:xfrm>
          <a:prstGeom prst="rect">
            <a:avLst/>
          </a:prstGeom>
        </p:spPr>
      </p:pic>
    </p:spTree>
    <p:extLst>
      <p:ext uri="{BB962C8B-B14F-4D97-AF65-F5344CB8AC3E}">
        <p14:creationId xmlns:p14="http://schemas.microsoft.com/office/powerpoint/2010/main" val="2702259031"/>
      </p:ext>
    </p:extLst>
  </p:cSld>
  <p:clrMapOvr>
    <a:masterClrMapping/>
  </p:clrMapOvr>
  <p:transition>
    <p:wedg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D3BAEE6C-34A2-49DE-BC41-54E590317437}"/>
              </a:ext>
            </a:extLst>
          </p:cNvPr>
          <p:cNvPicPr>
            <a:picLocks noChangeAspect="1"/>
          </p:cNvPicPr>
          <p:nvPr/>
        </p:nvPicPr>
        <p:blipFill>
          <a:blip r:embed="rId3"/>
          <a:stretch>
            <a:fillRect/>
          </a:stretch>
        </p:blipFill>
        <p:spPr>
          <a:xfrm>
            <a:off x="611560" y="511461"/>
            <a:ext cx="8337177" cy="6141751"/>
          </a:xfrm>
          <a:prstGeom prst="rect">
            <a:avLst/>
          </a:prstGeom>
        </p:spPr>
      </p:pic>
    </p:spTree>
    <p:extLst>
      <p:ext uri="{BB962C8B-B14F-4D97-AF65-F5344CB8AC3E}">
        <p14:creationId xmlns:p14="http://schemas.microsoft.com/office/powerpoint/2010/main" val="2798893006"/>
      </p:ext>
    </p:extLst>
  </p:cSld>
  <p:clrMapOvr>
    <a:masterClrMapping/>
  </p:clrMapOvr>
  <p:transition>
    <p:wedg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B0DB2E99-DE40-47E5-A95C-030F03F945DA}"/>
              </a:ext>
            </a:extLst>
          </p:cNvPr>
          <p:cNvPicPr>
            <a:picLocks noChangeAspect="1"/>
          </p:cNvPicPr>
          <p:nvPr/>
        </p:nvPicPr>
        <p:blipFill>
          <a:blip r:embed="rId3"/>
          <a:stretch>
            <a:fillRect/>
          </a:stretch>
        </p:blipFill>
        <p:spPr>
          <a:xfrm>
            <a:off x="266700" y="767082"/>
            <a:ext cx="8610600" cy="5667375"/>
          </a:xfrm>
          <a:prstGeom prst="rect">
            <a:avLst/>
          </a:prstGeom>
        </p:spPr>
      </p:pic>
    </p:spTree>
    <p:extLst>
      <p:ext uri="{BB962C8B-B14F-4D97-AF65-F5344CB8AC3E}">
        <p14:creationId xmlns:p14="http://schemas.microsoft.com/office/powerpoint/2010/main" val="361555661"/>
      </p:ext>
    </p:extLst>
  </p:cSld>
  <p:clrMapOvr>
    <a:masterClrMapping/>
  </p:clrMapOvr>
  <p:transition>
    <p:wedg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E3AAED18-2A78-441F-863C-717D95BFDB77}"/>
              </a:ext>
            </a:extLst>
          </p:cNvPr>
          <p:cNvPicPr>
            <a:picLocks noChangeAspect="1"/>
          </p:cNvPicPr>
          <p:nvPr/>
        </p:nvPicPr>
        <p:blipFill>
          <a:blip r:embed="rId3"/>
          <a:stretch>
            <a:fillRect/>
          </a:stretch>
        </p:blipFill>
        <p:spPr>
          <a:xfrm>
            <a:off x="350970" y="767082"/>
            <a:ext cx="8442060" cy="5665812"/>
          </a:xfrm>
          <a:prstGeom prst="rect">
            <a:avLst/>
          </a:prstGeom>
        </p:spPr>
      </p:pic>
    </p:spTree>
    <p:extLst>
      <p:ext uri="{BB962C8B-B14F-4D97-AF65-F5344CB8AC3E}">
        <p14:creationId xmlns:p14="http://schemas.microsoft.com/office/powerpoint/2010/main" val="4152457901"/>
      </p:ext>
    </p:extLst>
  </p:cSld>
  <p:clrMapOvr>
    <a:masterClrMapping/>
  </p:clrMapOvr>
  <p:transition>
    <p:wedg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5519EBC9-E8B8-4B8F-B931-5B762E3BF5A0}"/>
              </a:ext>
            </a:extLst>
          </p:cNvPr>
          <p:cNvPicPr>
            <a:picLocks noChangeAspect="1"/>
          </p:cNvPicPr>
          <p:nvPr/>
        </p:nvPicPr>
        <p:blipFill>
          <a:blip r:embed="rId3"/>
          <a:stretch>
            <a:fillRect/>
          </a:stretch>
        </p:blipFill>
        <p:spPr>
          <a:xfrm>
            <a:off x="261937" y="723281"/>
            <a:ext cx="8620125" cy="5943600"/>
          </a:xfrm>
          <a:prstGeom prst="rect">
            <a:avLst/>
          </a:prstGeom>
        </p:spPr>
      </p:pic>
    </p:spTree>
    <p:extLst>
      <p:ext uri="{BB962C8B-B14F-4D97-AF65-F5344CB8AC3E}">
        <p14:creationId xmlns:p14="http://schemas.microsoft.com/office/powerpoint/2010/main" val="2612625757"/>
      </p:ext>
    </p:extLst>
  </p:cSld>
  <p:clrMapOvr>
    <a:masterClrMapping/>
  </p:clrMapOvr>
  <p:transition>
    <p:wedg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7B458789-9070-4CF1-AA6D-58544F6EF6EC}"/>
              </a:ext>
            </a:extLst>
          </p:cNvPr>
          <p:cNvPicPr>
            <a:picLocks noChangeAspect="1"/>
          </p:cNvPicPr>
          <p:nvPr/>
        </p:nvPicPr>
        <p:blipFill>
          <a:blip r:embed="rId3"/>
          <a:stretch>
            <a:fillRect/>
          </a:stretch>
        </p:blipFill>
        <p:spPr>
          <a:xfrm>
            <a:off x="276225" y="776937"/>
            <a:ext cx="8591550" cy="5534025"/>
          </a:xfrm>
          <a:prstGeom prst="rect">
            <a:avLst/>
          </a:prstGeom>
        </p:spPr>
      </p:pic>
    </p:spTree>
    <p:extLst>
      <p:ext uri="{BB962C8B-B14F-4D97-AF65-F5344CB8AC3E}">
        <p14:creationId xmlns:p14="http://schemas.microsoft.com/office/powerpoint/2010/main" val="2106127969"/>
      </p:ext>
    </p:extLst>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dirty="0"/>
              <a:t>Ministero dell’Interno</a:t>
            </a:r>
            <a:br>
              <a:rPr lang="it-IT" dirty="0"/>
            </a:br>
            <a:r>
              <a:rPr lang="it-IT" dirty="0"/>
              <a:t>Dipartimento dei Vigili del Fuoco, del Soccorso Pubblico e della Difesa Civile</a:t>
            </a:r>
            <a:br>
              <a:rPr lang="it-IT" dirty="0"/>
            </a:br>
            <a:endParaRPr lang="it-IT" sz="1200" dirty="0"/>
          </a:p>
        </p:txBody>
      </p:sp>
      <p:pic>
        <p:nvPicPr>
          <p:cNvPr id="2" name="Immagine 1">
            <a:extLst>
              <a:ext uri="{FF2B5EF4-FFF2-40B4-BE49-F238E27FC236}">
                <a16:creationId xmlns:a16="http://schemas.microsoft.com/office/drawing/2014/main" id="{E4C19988-297D-4E6D-BDCC-BE85CC99EB1A}"/>
              </a:ext>
            </a:extLst>
          </p:cNvPr>
          <p:cNvPicPr>
            <a:picLocks noChangeAspect="1"/>
          </p:cNvPicPr>
          <p:nvPr/>
        </p:nvPicPr>
        <p:blipFill>
          <a:blip r:embed="rId3"/>
          <a:stretch>
            <a:fillRect/>
          </a:stretch>
        </p:blipFill>
        <p:spPr>
          <a:xfrm>
            <a:off x="-10269" y="24899"/>
            <a:ext cx="9144000" cy="6338761"/>
          </a:xfrm>
          <a:prstGeom prst="rect">
            <a:avLst/>
          </a:prstGeom>
        </p:spPr>
      </p:pic>
      <p:pic>
        <p:nvPicPr>
          <p:cNvPr id="7" name="Immagine 6">
            <a:extLst>
              <a:ext uri="{FF2B5EF4-FFF2-40B4-BE49-F238E27FC236}">
                <a16:creationId xmlns:a16="http://schemas.microsoft.com/office/drawing/2014/main" id="{CE58F42E-22A8-4C2B-BFFF-67226573C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8155" y="6090918"/>
            <a:ext cx="755576" cy="767082"/>
          </a:xfrm>
          <a:prstGeom prst="rect">
            <a:avLst/>
          </a:prstGeom>
        </p:spPr>
      </p:pic>
    </p:spTree>
    <p:extLst>
      <p:ext uri="{BB962C8B-B14F-4D97-AF65-F5344CB8AC3E}">
        <p14:creationId xmlns:p14="http://schemas.microsoft.com/office/powerpoint/2010/main" val="918683622"/>
      </p:ext>
    </p:extLst>
  </p:cSld>
  <p:clrMapOvr>
    <a:masterClrMapping/>
  </p:clrMapOvr>
  <p:transition>
    <p:wedg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AD0DB626-952A-4843-A5EF-880A759839A8}"/>
              </a:ext>
            </a:extLst>
          </p:cNvPr>
          <p:cNvPicPr>
            <a:picLocks noChangeAspect="1"/>
          </p:cNvPicPr>
          <p:nvPr/>
        </p:nvPicPr>
        <p:blipFill>
          <a:blip r:embed="rId3"/>
          <a:stretch>
            <a:fillRect/>
          </a:stretch>
        </p:blipFill>
        <p:spPr>
          <a:xfrm>
            <a:off x="511537" y="1235866"/>
            <a:ext cx="8120926" cy="4386267"/>
          </a:xfrm>
          <a:prstGeom prst="rect">
            <a:avLst/>
          </a:prstGeom>
        </p:spPr>
      </p:pic>
    </p:spTree>
    <p:extLst>
      <p:ext uri="{BB962C8B-B14F-4D97-AF65-F5344CB8AC3E}">
        <p14:creationId xmlns:p14="http://schemas.microsoft.com/office/powerpoint/2010/main" val="3494534459"/>
      </p:ext>
    </p:extLst>
  </p:cSld>
  <p:clrMapOvr>
    <a:masterClrMapping/>
  </p:clrMapOvr>
  <p:transition>
    <p:wedg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35B04DAD-401E-455A-868C-250EDCF660FA}"/>
              </a:ext>
            </a:extLst>
          </p:cNvPr>
          <p:cNvPicPr>
            <a:picLocks noChangeAspect="1"/>
          </p:cNvPicPr>
          <p:nvPr/>
        </p:nvPicPr>
        <p:blipFill>
          <a:blip r:embed="rId3"/>
          <a:stretch>
            <a:fillRect/>
          </a:stretch>
        </p:blipFill>
        <p:spPr>
          <a:xfrm>
            <a:off x="531349" y="767081"/>
            <a:ext cx="8336425" cy="6081339"/>
          </a:xfrm>
          <a:prstGeom prst="rect">
            <a:avLst/>
          </a:prstGeom>
        </p:spPr>
      </p:pic>
    </p:spTree>
    <p:extLst>
      <p:ext uri="{BB962C8B-B14F-4D97-AF65-F5344CB8AC3E}">
        <p14:creationId xmlns:p14="http://schemas.microsoft.com/office/powerpoint/2010/main" val="971005913"/>
      </p:ext>
    </p:extLst>
  </p:cSld>
  <p:clrMapOvr>
    <a:masterClrMapping/>
  </p:clrMapOvr>
  <p:transition>
    <p:wedg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A0B3DF19-2B4A-4A33-B7B9-DFCD42EF9F37}"/>
              </a:ext>
            </a:extLst>
          </p:cNvPr>
          <p:cNvPicPr>
            <a:picLocks noChangeAspect="1"/>
          </p:cNvPicPr>
          <p:nvPr/>
        </p:nvPicPr>
        <p:blipFill>
          <a:blip r:embed="rId3"/>
          <a:stretch>
            <a:fillRect/>
          </a:stretch>
        </p:blipFill>
        <p:spPr>
          <a:xfrm>
            <a:off x="394256" y="767082"/>
            <a:ext cx="8483044" cy="6118302"/>
          </a:xfrm>
          <a:prstGeom prst="rect">
            <a:avLst/>
          </a:prstGeom>
        </p:spPr>
      </p:pic>
    </p:spTree>
    <p:extLst>
      <p:ext uri="{BB962C8B-B14F-4D97-AF65-F5344CB8AC3E}">
        <p14:creationId xmlns:p14="http://schemas.microsoft.com/office/powerpoint/2010/main" val="3800556699"/>
      </p:ext>
    </p:extLst>
  </p:cSld>
  <p:clrMapOvr>
    <a:masterClrMapping/>
  </p:clrMapOvr>
  <p:transition>
    <p:wedg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938308EC-4E4E-48D7-9CB1-914E83464D1F}"/>
              </a:ext>
            </a:extLst>
          </p:cNvPr>
          <p:cNvPicPr>
            <a:picLocks noChangeAspect="1"/>
          </p:cNvPicPr>
          <p:nvPr/>
        </p:nvPicPr>
        <p:blipFill>
          <a:blip r:embed="rId3"/>
          <a:stretch>
            <a:fillRect/>
          </a:stretch>
        </p:blipFill>
        <p:spPr>
          <a:xfrm>
            <a:off x="539551" y="744728"/>
            <a:ext cx="8290123" cy="6110952"/>
          </a:xfrm>
          <a:prstGeom prst="rect">
            <a:avLst/>
          </a:prstGeom>
        </p:spPr>
      </p:pic>
    </p:spTree>
    <p:extLst>
      <p:ext uri="{BB962C8B-B14F-4D97-AF65-F5344CB8AC3E}">
        <p14:creationId xmlns:p14="http://schemas.microsoft.com/office/powerpoint/2010/main" val="3544785573"/>
      </p:ext>
    </p:extLst>
  </p:cSld>
  <p:clrMapOvr>
    <a:masterClrMapping/>
  </p:clrMapOvr>
  <p:transition>
    <p:wedg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04352337-7B90-4225-A835-53F4D2D157E2}"/>
              </a:ext>
            </a:extLst>
          </p:cNvPr>
          <p:cNvPicPr>
            <a:picLocks noChangeAspect="1"/>
          </p:cNvPicPr>
          <p:nvPr/>
        </p:nvPicPr>
        <p:blipFill>
          <a:blip r:embed="rId3"/>
          <a:stretch>
            <a:fillRect/>
          </a:stretch>
        </p:blipFill>
        <p:spPr>
          <a:xfrm>
            <a:off x="319087" y="908720"/>
            <a:ext cx="8505825" cy="5495925"/>
          </a:xfrm>
          <a:prstGeom prst="rect">
            <a:avLst/>
          </a:prstGeom>
        </p:spPr>
      </p:pic>
    </p:spTree>
    <p:extLst>
      <p:ext uri="{BB962C8B-B14F-4D97-AF65-F5344CB8AC3E}">
        <p14:creationId xmlns:p14="http://schemas.microsoft.com/office/powerpoint/2010/main" val="4228657034"/>
      </p:ext>
    </p:extLst>
  </p:cSld>
  <p:clrMapOvr>
    <a:masterClrMapping/>
  </p:clrMapOvr>
  <p:transition>
    <p:wedg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DF124FB2-D1EA-4D42-A6C9-CF2B679324D5}"/>
              </a:ext>
            </a:extLst>
          </p:cNvPr>
          <p:cNvPicPr>
            <a:picLocks noChangeAspect="1"/>
          </p:cNvPicPr>
          <p:nvPr/>
        </p:nvPicPr>
        <p:blipFill>
          <a:blip r:embed="rId3"/>
          <a:stretch>
            <a:fillRect/>
          </a:stretch>
        </p:blipFill>
        <p:spPr>
          <a:xfrm>
            <a:off x="745219" y="199222"/>
            <a:ext cx="7962900" cy="6629400"/>
          </a:xfrm>
          <a:prstGeom prst="rect">
            <a:avLst/>
          </a:prstGeom>
        </p:spPr>
      </p:pic>
    </p:spTree>
    <p:extLst>
      <p:ext uri="{BB962C8B-B14F-4D97-AF65-F5344CB8AC3E}">
        <p14:creationId xmlns:p14="http://schemas.microsoft.com/office/powerpoint/2010/main" val="2052933148"/>
      </p:ext>
    </p:extLst>
  </p:cSld>
  <p:clrMapOvr>
    <a:masterClrMapping/>
  </p:clrMapOvr>
  <p:transition>
    <p:wedg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920CA8DE-D29B-4986-9C63-F318DB4CABCD}"/>
              </a:ext>
            </a:extLst>
          </p:cNvPr>
          <p:cNvPicPr>
            <a:picLocks noChangeAspect="1"/>
          </p:cNvPicPr>
          <p:nvPr/>
        </p:nvPicPr>
        <p:blipFill>
          <a:blip r:embed="rId3"/>
          <a:stretch>
            <a:fillRect/>
          </a:stretch>
        </p:blipFill>
        <p:spPr>
          <a:xfrm>
            <a:off x="755576" y="526573"/>
            <a:ext cx="8388424" cy="6295968"/>
          </a:xfrm>
          <a:prstGeom prst="rect">
            <a:avLst/>
          </a:prstGeom>
        </p:spPr>
      </p:pic>
    </p:spTree>
    <p:extLst>
      <p:ext uri="{BB962C8B-B14F-4D97-AF65-F5344CB8AC3E}">
        <p14:creationId xmlns:p14="http://schemas.microsoft.com/office/powerpoint/2010/main" val="1041505382"/>
      </p:ext>
    </p:extLst>
  </p:cSld>
  <p:clrMapOvr>
    <a:masterClrMapping/>
  </p:clrMapOvr>
  <p:transition>
    <p:wedg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A6C85730-C792-44FE-8DA1-C08A91FB154C}"/>
              </a:ext>
            </a:extLst>
          </p:cNvPr>
          <p:cNvPicPr>
            <a:picLocks noChangeAspect="1"/>
          </p:cNvPicPr>
          <p:nvPr/>
        </p:nvPicPr>
        <p:blipFill>
          <a:blip r:embed="rId3"/>
          <a:stretch>
            <a:fillRect/>
          </a:stretch>
        </p:blipFill>
        <p:spPr>
          <a:xfrm>
            <a:off x="176212" y="814387"/>
            <a:ext cx="8791575" cy="5229225"/>
          </a:xfrm>
          <a:prstGeom prst="rect">
            <a:avLst/>
          </a:prstGeom>
        </p:spPr>
      </p:pic>
    </p:spTree>
    <p:extLst>
      <p:ext uri="{BB962C8B-B14F-4D97-AF65-F5344CB8AC3E}">
        <p14:creationId xmlns:p14="http://schemas.microsoft.com/office/powerpoint/2010/main" val="2601139552"/>
      </p:ext>
    </p:extLst>
  </p:cSld>
  <p:clrMapOvr>
    <a:masterClrMapping/>
  </p:clrMapOvr>
  <p:transition>
    <p:wedg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A1BD69B4-130D-4CB6-8F8D-528621EF28DF}"/>
              </a:ext>
            </a:extLst>
          </p:cNvPr>
          <p:cNvPicPr>
            <a:picLocks noChangeAspect="1"/>
          </p:cNvPicPr>
          <p:nvPr/>
        </p:nvPicPr>
        <p:blipFill>
          <a:blip r:embed="rId3"/>
          <a:stretch>
            <a:fillRect/>
          </a:stretch>
        </p:blipFill>
        <p:spPr>
          <a:xfrm>
            <a:off x="209550" y="756775"/>
            <a:ext cx="8724900" cy="6010275"/>
          </a:xfrm>
          <a:prstGeom prst="rect">
            <a:avLst/>
          </a:prstGeom>
        </p:spPr>
      </p:pic>
    </p:spTree>
    <p:extLst>
      <p:ext uri="{BB962C8B-B14F-4D97-AF65-F5344CB8AC3E}">
        <p14:creationId xmlns:p14="http://schemas.microsoft.com/office/powerpoint/2010/main" val="3753264711"/>
      </p:ext>
    </p:extLst>
  </p:cSld>
  <p:clrMapOvr>
    <a:masterClrMapping/>
  </p:clrMapOvr>
  <p:transition>
    <p:wedg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C76E088F-3310-4953-B824-13BAD5B16C2E}"/>
              </a:ext>
            </a:extLst>
          </p:cNvPr>
          <p:cNvPicPr>
            <a:picLocks noChangeAspect="1"/>
          </p:cNvPicPr>
          <p:nvPr/>
        </p:nvPicPr>
        <p:blipFill>
          <a:blip r:embed="rId3"/>
          <a:stretch>
            <a:fillRect/>
          </a:stretch>
        </p:blipFill>
        <p:spPr>
          <a:xfrm>
            <a:off x="251520" y="694761"/>
            <a:ext cx="8721030" cy="6163239"/>
          </a:xfrm>
          <a:prstGeom prst="rect">
            <a:avLst/>
          </a:prstGeom>
        </p:spPr>
      </p:pic>
    </p:spTree>
    <p:extLst>
      <p:ext uri="{BB962C8B-B14F-4D97-AF65-F5344CB8AC3E}">
        <p14:creationId xmlns:p14="http://schemas.microsoft.com/office/powerpoint/2010/main" val="3276776886"/>
      </p:ext>
    </p:extLst>
  </p:cSld>
  <p:clrMapOvr>
    <a:masterClrMapping/>
  </p:clrMapOvr>
  <p:transition>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txBox="1">
            <a:spLocks noGrp="1"/>
          </p:cNvSpPr>
          <p:nvPr/>
        </p:nvSpPr>
        <p:spPr bwMode="auto">
          <a:xfrm>
            <a:off x="468313" y="6245225"/>
            <a:ext cx="8207375" cy="476250"/>
          </a:xfrm>
          <a:prstGeom prst="rect">
            <a:avLst/>
          </a:prstGeom>
          <a:noFill/>
          <a:ln>
            <a:miter lim="800000"/>
            <a:headEnd/>
            <a:tailEnd/>
          </a:ln>
        </p:spPr>
        <p:txBody>
          <a:bodyPr/>
          <a:lstStyle/>
          <a:p>
            <a:pPr algn="ctr">
              <a:defRPr/>
            </a:pPr>
            <a:r>
              <a:rPr lang="it-IT" sz="800" b="1" u="none" dirty="0">
                <a:solidFill>
                  <a:srgbClr val="660033"/>
                </a:solidFill>
                <a:effectLst>
                  <a:outerShdw blurRad="38100" dist="38100" dir="2700000" algn="tl">
                    <a:srgbClr val="C0C0C0"/>
                  </a:outerShdw>
                </a:effectLst>
                <a:latin typeface="Bodoni MT Black" pitchFamily="18" charset="0"/>
              </a:rPr>
              <a:t>Ministero dell’Interno</a:t>
            </a:r>
            <a:br>
              <a:rPr lang="it-IT" sz="800" b="1" u="none" dirty="0">
                <a:solidFill>
                  <a:srgbClr val="660033"/>
                </a:solidFill>
                <a:effectLst>
                  <a:outerShdw blurRad="38100" dist="38100" dir="2700000" algn="tl">
                    <a:srgbClr val="C0C0C0"/>
                  </a:outerShdw>
                </a:effectLst>
                <a:latin typeface="Bodoni MT Black" pitchFamily="18" charset="0"/>
              </a:rPr>
            </a:br>
            <a:r>
              <a:rPr lang="it-IT" sz="800" b="1" u="none" dirty="0">
                <a:solidFill>
                  <a:srgbClr val="660033"/>
                </a:solidFill>
                <a:effectLst>
                  <a:outerShdw blurRad="38100" dist="38100" dir="2700000" algn="tl">
                    <a:srgbClr val="C0C0C0"/>
                  </a:outerShdw>
                </a:effectLst>
                <a:latin typeface="Bodoni MT Black" pitchFamily="18" charset="0"/>
              </a:rPr>
              <a:t>Dipartimento dei Vigili del Fuoco, del Soccorso Pubblico e della Difesa Civile</a:t>
            </a:r>
            <a:br>
              <a:rPr lang="it-IT" sz="800" b="1" u="none" dirty="0">
                <a:solidFill>
                  <a:srgbClr val="660033"/>
                </a:solidFill>
                <a:effectLst>
                  <a:outerShdw blurRad="38100" dist="38100" dir="2700000" algn="tl">
                    <a:srgbClr val="C0C0C0"/>
                  </a:outerShdw>
                </a:effectLst>
                <a:latin typeface="Bodoni MT Black" pitchFamily="18" charset="0"/>
              </a:rPr>
            </a:br>
            <a:endParaRPr lang="it-IT" sz="1200" b="1" u="none" dirty="0">
              <a:solidFill>
                <a:srgbClr val="660033"/>
              </a:solidFill>
              <a:effectLst>
                <a:outerShdw blurRad="38100" dist="38100" dir="2700000" algn="tl">
                  <a:srgbClr val="C0C0C0"/>
                </a:outerShdw>
              </a:effectLst>
              <a:latin typeface="Bodoni MT Black" pitchFamily="18" charset="0"/>
            </a:endParaRPr>
          </a:p>
        </p:txBody>
      </p:sp>
      <p:sp>
        <p:nvSpPr>
          <p:cNvPr id="14339" name="Text Box 12"/>
          <p:cNvSpPr txBox="1">
            <a:spLocks noChangeArrowheads="1"/>
          </p:cNvSpPr>
          <p:nvPr/>
        </p:nvSpPr>
        <p:spPr bwMode="auto">
          <a:xfrm>
            <a:off x="395288" y="765175"/>
            <a:ext cx="8137525" cy="822325"/>
          </a:xfrm>
          <a:prstGeom prst="rect">
            <a:avLst/>
          </a:prstGeom>
          <a:noFill/>
          <a:ln w="9525">
            <a:noFill/>
            <a:miter lim="800000"/>
            <a:headEnd/>
            <a:tailEnd/>
          </a:ln>
        </p:spPr>
        <p:txBody>
          <a:bodyPr>
            <a:spAutoFit/>
          </a:bodyPr>
          <a:lstStyle/>
          <a:p>
            <a:pPr marL="342900" indent="-342900" algn="just"/>
            <a:endParaRPr lang="it-IT" sz="2400" b="1" u="none">
              <a:solidFill>
                <a:schemeClr val="accent2"/>
              </a:solidFill>
              <a:latin typeface="Comic Sans MS" pitchFamily="66" charset="0"/>
            </a:endParaRPr>
          </a:p>
          <a:p>
            <a:pPr marL="342900" indent="-342900" algn="just"/>
            <a:endParaRPr lang="it-IT" sz="2400" b="1" u="none">
              <a:solidFill>
                <a:schemeClr val="accent2"/>
              </a:solidFill>
              <a:latin typeface="Comic Sans MS" pitchFamily="66" charset="0"/>
            </a:endParaRPr>
          </a:p>
        </p:txBody>
      </p:sp>
      <p:grpSp>
        <p:nvGrpSpPr>
          <p:cNvPr id="14340" name="Gruppo 16"/>
          <p:cNvGrpSpPr>
            <a:grpSpLocks/>
          </p:cNvGrpSpPr>
          <p:nvPr/>
        </p:nvGrpSpPr>
        <p:grpSpPr bwMode="auto">
          <a:xfrm>
            <a:off x="698500" y="1609725"/>
            <a:ext cx="7416800" cy="4103688"/>
            <a:chOff x="323528" y="2420888"/>
            <a:chExt cx="8083550" cy="4248050"/>
          </a:xfrm>
        </p:grpSpPr>
        <p:sp>
          <p:nvSpPr>
            <p:cNvPr id="14344" name="AutoShape 18"/>
            <p:cNvSpPr>
              <a:spLocks noChangeArrowheads="1"/>
            </p:cNvSpPr>
            <p:nvPr/>
          </p:nvSpPr>
          <p:spPr bwMode="auto">
            <a:xfrm rot="5400000">
              <a:off x="6308278" y="4213275"/>
              <a:ext cx="2016125" cy="592137"/>
            </a:xfrm>
            <a:prstGeom prst="rightArrow">
              <a:avLst>
                <a:gd name="adj1" fmla="val 37565"/>
                <a:gd name="adj2" fmla="val 43963"/>
              </a:avLst>
            </a:prstGeom>
            <a:solidFill>
              <a:srgbClr val="0033CC">
                <a:alpha val="20000"/>
              </a:srgbClr>
            </a:solidFill>
            <a:ln w="9525">
              <a:solidFill>
                <a:schemeClr val="tx1"/>
              </a:solidFill>
              <a:miter lim="800000"/>
              <a:headEnd/>
              <a:tailEnd/>
            </a:ln>
            <a:scene3d>
              <a:camera prst="orthographicFront"/>
              <a:lightRig rig="threePt" dir="t"/>
            </a:scene3d>
            <a:sp3d>
              <a:bevelT/>
            </a:sp3d>
          </p:spPr>
          <p:txBody>
            <a:bodyPr rot="10800000" vert="eaVert" wrap="none" anchor="ctr"/>
            <a:lstStyle/>
            <a:p>
              <a:endParaRPr lang="it-IT" sz="1600" b="1" u="none">
                <a:solidFill>
                  <a:srgbClr val="000000"/>
                </a:solidFill>
              </a:endParaRPr>
            </a:p>
          </p:txBody>
        </p:sp>
        <p:sp>
          <p:nvSpPr>
            <p:cNvPr id="14345" name="AutoShape 18"/>
            <p:cNvSpPr>
              <a:spLocks noChangeArrowheads="1"/>
            </p:cNvSpPr>
            <p:nvPr/>
          </p:nvSpPr>
          <p:spPr bwMode="auto">
            <a:xfrm rot="5400000">
              <a:off x="3483447" y="4213275"/>
              <a:ext cx="2016125" cy="592137"/>
            </a:xfrm>
            <a:prstGeom prst="rightArrow">
              <a:avLst>
                <a:gd name="adj1" fmla="val 37565"/>
                <a:gd name="adj2" fmla="val 43963"/>
              </a:avLst>
            </a:prstGeom>
            <a:solidFill>
              <a:srgbClr val="0033CC">
                <a:alpha val="20000"/>
              </a:srgbClr>
            </a:solidFill>
            <a:ln w="9525">
              <a:solidFill>
                <a:schemeClr val="tx1"/>
              </a:solidFill>
              <a:miter lim="800000"/>
              <a:headEnd/>
              <a:tailEnd/>
            </a:ln>
            <a:scene3d>
              <a:camera prst="orthographicFront"/>
              <a:lightRig rig="threePt" dir="t"/>
            </a:scene3d>
            <a:sp3d>
              <a:bevelT/>
            </a:sp3d>
          </p:spPr>
          <p:txBody>
            <a:bodyPr rot="10800000" vert="eaVert" wrap="none" anchor="ctr"/>
            <a:lstStyle/>
            <a:p>
              <a:endParaRPr lang="it-IT" sz="1600" b="1" u="none">
                <a:solidFill>
                  <a:srgbClr val="000000"/>
                </a:solidFill>
              </a:endParaRPr>
            </a:p>
          </p:txBody>
        </p:sp>
        <p:sp>
          <p:nvSpPr>
            <p:cNvPr id="14346" name="Rectangle 7"/>
            <p:cNvSpPr>
              <a:spLocks noChangeArrowheads="1"/>
            </p:cNvSpPr>
            <p:nvPr/>
          </p:nvSpPr>
          <p:spPr bwMode="auto">
            <a:xfrm>
              <a:off x="323528" y="2420888"/>
              <a:ext cx="2160588" cy="934343"/>
            </a:xfrm>
            <a:prstGeom prst="rect">
              <a:avLst/>
            </a:prstGeom>
            <a:noFill/>
            <a:ln w="12700">
              <a:solidFill>
                <a:srgbClr val="800000">
                  <a:alpha val="79999"/>
                </a:srgbClr>
              </a:solidFill>
              <a:miter lim="800000"/>
              <a:headEnd/>
              <a:tailEnd/>
            </a:ln>
          </p:spPr>
          <p:txBody>
            <a:bodyPr anchor="ctr"/>
            <a:lstStyle/>
            <a:p>
              <a:pPr algn="ctr"/>
              <a:r>
                <a:rPr lang="it-IT" sz="1200" b="1" u="none" dirty="0">
                  <a:solidFill>
                    <a:srgbClr val="000000"/>
                  </a:solidFill>
                  <a:latin typeface="Lucida Sans" pitchFamily="34" charset="0"/>
                  <a:cs typeface="Arial" pitchFamily="34" charset="0"/>
                </a:rPr>
                <a:t>CATEGORIA A</a:t>
              </a:r>
            </a:p>
            <a:p>
              <a:pPr algn="ctr"/>
              <a:endParaRPr lang="it-IT" sz="700" b="1" u="none" dirty="0">
                <a:solidFill>
                  <a:srgbClr val="7E1E00"/>
                </a:solidFill>
                <a:latin typeface="Lucida Sans" pitchFamily="34" charset="0"/>
                <a:cs typeface="Arial" pitchFamily="34" charset="0"/>
              </a:endParaRPr>
            </a:p>
            <a:p>
              <a:pPr algn="ctr"/>
              <a:r>
                <a:rPr lang="it-IT" sz="1100" b="1" u="none" dirty="0">
                  <a:solidFill>
                    <a:srgbClr val="7E1E00"/>
                  </a:solidFill>
                  <a:latin typeface="Lucida Sans" pitchFamily="34" charset="0"/>
                  <a:cs typeface="Arial" pitchFamily="34" charset="0"/>
                </a:rPr>
                <a:t>Attività a basso rischio</a:t>
              </a:r>
            </a:p>
            <a:p>
              <a:pPr algn="ctr"/>
              <a:r>
                <a:rPr lang="it-IT" sz="1100" b="1" u="none" dirty="0">
                  <a:solidFill>
                    <a:srgbClr val="7E1E00"/>
                  </a:solidFill>
                  <a:latin typeface="Lucida Sans" pitchFamily="34" charset="0"/>
                  <a:cs typeface="Arial" pitchFamily="34" charset="0"/>
                </a:rPr>
                <a:t>e standardizzate </a:t>
              </a:r>
              <a:endParaRPr lang="it-IT" sz="1100" b="1" u="none" dirty="0">
                <a:solidFill>
                  <a:srgbClr val="000000"/>
                </a:solidFill>
                <a:latin typeface="Lucida Sans" pitchFamily="34" charset="0"/>
                <a:cs typeface="Arial" pitchFamily="34" charset="0"/>
              </a:endParaRPr>
            </a:p>
          </p:txBody>
        </p:sp>
        <p:sp>
          <p:nvSpPr>
            <p:cNvPr id="14347" name="Rectangle 7"/>
            <p:cNvSpPr>
              <a:spLocks noChangeArrowheads="1"/>
            </p:cNvSpPr>
            <p:nvPr/>
          </p:nvSpPr>
          <p:spPr bwMode="auto">
            <a:xfrm>
              <a:off x="3347716" y="2420888"/>
              <a:ext cx="2160587" cy="940692"/>
            </a:xfrm>
            <a:prstGeom prst="rect">
              <a:avLst/>
            </a:prstGeom>
            <a:noFill/>
            <a:ln w="12700">
              <a:solidFill>
                <a:srgbClr val="800000">
                  <a:alpha val="79999"/>
                </a:srgbClr>
              </a:solidFill>
              <a:miter lim="800000"/>
              <a:headEnd/>
              <a:tailEnd/>
            </a:ln>
          </p:spPr>
          <p:txBody>
            <a:bodyPr anchor="ctr"/>
            <a:lstStyle/>
            <a:p>
              <a:pPr algn="ctr"/>
              <a:r>
                <a:rPr lang="it-IT" sz="1200" b="1" u="none">
                  <a:solidFill>
                    <a:srgbClr val="000000"/>
                  </a:solidFill>
                  <a:latin typeface="Lucida Sans" pitchFamily="34" charset="0"/>
                  <a:cs typeface="Arial" pitchFamily="34" charset="0"/>
                </a:rPr>
                <a:t>CATEGORIA B</a:t>
              </a:r>
            </a:p>
            <a:p>
              <a:pPr algn="ctr"/>
              <a:endParaRPr lang="it-IT" sz="700" b="1" u="none">
                <a:solidFill>
                  <a:srgbClr val="7E1E00"/>
                </a:solidFill>
                <a:latin typeface="Lucida Sans" pitchFamily="34" charset="0"/>
                <a:cs typeface="Arial" pitchFamily="34" charset="0"/>
              </a:endParaRPr>
            </a:p>
            <a:p>
              <a:pPr algn="ctr"/>
              <a:r>
                <a:rPr lang="it-IT" sz="1100" b="1" u="none">
                  <a:solidFill>
                    <a:srgbClr val="7E1E00"/>
                  </a:solidFill>
                  <a:latin typeface="Lucida Sans" pitchFamily="34" charset="0"/>
                  <a:cs typeface="Arial" pitchFamily="34" charset="0"/>
                </a:rPr>
                <a:t>Attività a medio rischio</a:t>
              </a:r>
              <a:endParaRPr lang="it-IT" sz="1100" b="1" u="none">
                <a:solidFill>
                  <a:srgbClr val="000000"/>
                </a:solidFill>
                <a:latin typeface="Lucida Sans" pitchFamily="34" charset="0"/>
                <a:cs typeface="Arial" pitchFamily="34" charset="0"/>
              </a:endParaRPr>
            </a:p>
          </p:txBody>
        </p:sp>
        <p:sp>
          <p:nvSpPr>
            <p:cNvPr id="14348" name="Rectangle 7"/>
            <p:cNvSpPr>
              <a:spLocks noChangeArrowheads="1"/>
            </p:cNvSpPr>
            <p:nvPr/>
          </p:nvSpPr>
          <p:spPr bwMode="auto">
            <a:xfrm>
              <a:off x="6227441" y="2420888"/>
              <a:ext cx="2160587" cy="943868"/>
            </a:xfrm>
            <a:prstGeom prst="rect">
              <a:avLst/>
            </a:prstGeom>
            <a:noFill/>
            <a:ln w="12700">
              <a:solidFill>
                <a:srgbClr val="800000">
                  <a:alpha val="79999"/>
                </a:srgbClr>
              </a:solidFill>
              <a:miter lim="800000"/>
              <a:headEnd/>
              <a:tailEnd/>
            </a:ln>
          </p:spPr>
          <p:txBody>
            <a:bodyPr anchor="ctr"/>
            <a:lstStyle/>
            <a:p>
              <a:pPr algn="ctr"/>
              <a:r>
                <a:rPr lang="it-IT" sz="1200" b="1" u="none" dirty="0">
                  <a:solidFill>
                    <a:srgbClr val="000000"/>
                  </a:solidFill>
                  <a:latin typeface="Lucida Sans" pitchFamily="34" charset="0"/>
                  <a:cs typeface="Arial" pitchFamily="34" charset="0"/>
                </a:rPr>
                <a:t>CATEGORIA C</a:t>
              </a:r>
            </a:p>
            <a:p>
              <a:pPr algn="ctr"/>
              <a:endParaRPr lang="it-IT" sz="700" b="1" u="none" dirty="0">
                <a:solidFill>
                  <a:srgbClr val="7E1E00"/>
                </a:solidFill>
                <a:latin typeface="Lucida Sans" pitchFamily="34" charset="0"/>
                <a:cs typeface="Arial" pitchFamily="34" charset="0"/>
              </a:endParaRPr>
            </a:p>
            <a:p>
              <a:pPr algn="ctr"/>
              <a:r>
                <a:rPr lang="it-IT" sz="1100" b="1" u="none" dirty="0">
                  <a:solidFill>
                    <a:srgbClr val="7E1E00"/>
                  </a:solidFill>
                  <a:latin typeface="Lucida Sans" pitchFamily="34" charset="0"/>
                  <a:cs typeface="Arial" pitchFamily="34" charset="0"/>
                </a:rPr>
                <a:t>Attività a elevato rischio</a:t>
              </a:r>
              <a:endParaRPr lang="it-IT" sz="1100" b="1" u="none" dirty="0">
                <a:solidFill>
                  <a:srgbClr val="000000"/>
                </a:solidFill>
                <a:latin typeface="Lucida Sans" pitchFamily="34" charset="0"/>
                <a:cs typeface="Arial" pitchFamily="34" charset="0"/>
              </a:endParaRPr>
            </a:p>
          </p:txBody>
        </p:sp>
        <p:sp>
          <p:nvSpPr>
            <p:cNvPr id="14349" name="AutoShape 18"/>
            <p:cNvSpPr>
              <a:spLocks noChangeArrowheads="1"/>
            </p:cNvSpPr>
            <p:nvPr/>
          </p:nvSpPr>
          <p:spPr bwMode="auto">
            <a:xfrm rot="5400000">
              <a:off x="403697" y="4210100"/>
              <a:ext cx="2016125" cy="592137"/>
            </a:xfrm>
            <a:prstGeom prst="rightArrow">
              <a:avLst>
                <a:gd name="adj1" fmla="val 37565"/>
                <a:gd name="adj2" fmla="val 43963"/>
              </a:avLst>
            </a:prstGeom>
            <a:solidFill>
              <a:srgbClr val="0033CC">
                <a:alpha val="20000"/>
              </a:srgbClr>
            </a:solidFill>
            <a:ln w="9525">
              <a:solidFill>
                <a:schemeClr val="tx1"/>
              </a:solidFill>
              <a:miter lim="800000"/>
              <a:headEnd/>
              <a:tailEnd/>
            </a:ln>
            <a:scene3d>
              <a:camera prst="orthographicFront"/>
              <a:lightRig rig="threePt" dir="t"/>
            </a:scene3d>
            <a:sp3d>
              <a:bevelT/>
            </a:sp3d>
          </p:spPr>
          <p:txBody>
            <a:bodyPr rot="10800000" vert="eaVert" wrap="none" anchor="ctr"/>
            <a:lstStyle/>
            <a:p>
              <a:endParaRPr lang="it-IT" sz="1600" b="1" u="none">
                <a:solidFill>
                  <a:srgbClr val="000000"/>
                </a:solidFill>
              </a:endParaRPr>
            </a:p>
          </p:txBody>
        </p:sp>
        <p:sp>
          <p:nvSpPr>
            <p:cNvPr id="14350" name="Rectangle 7"/>
            <p:cNvSpPr>
              <a:spLocks noChangeArrowheads="1"/>
            </p:cNvSpPr>
            <p:nvPr/>
          </p:nvSpPr>
          <p:spPr bwMode="auto">
            <a:xfrm>
              <a:off x="347751" y="5589260"/>
              <a:ext cx="5232161" cy="1079678"/>
            </a:xfrm>
            <a:prstGeom prst="rect">
              <a:avLst/>
            </a:prstGeom>
            <a:noFill/>
            <a:ln w="12700">
              <a:solidFill>
                <a:srgbClr val="800000">
                  <a:alpha val="79999"/>
                </a:srgbClr>
              </a:solidFill>
              <a:miter lim="800000"/>
              <a:headEnd/>
              <a:tailEnd/>
            </a:ln>
          </p:spPr>
          <p:txBody>
            <a:bodyPr anchor="ctr"/>
            <a:lstStyle/>
            <a:p>
              <a:pPr algn="ctr"/>
              <a:r>
                <a:rPr lang="it-IT" sz="1200" b="1" u="none">
                  <a:solidFill>
                    <a:srgbClr val="000000"/>
                  </a:solidFill>
                  <a:latin typeface="Lucida Sans" pitchFamily="34" charset="0"/>
                  <a:cs typeface="Arial" pitchFamily="34" charset="0"/>
                </a:rPr>
                <a:t>Controlli con sopralluogo a campione</a:t>
              </a:r>
            </a:p>
            <a:p>
              <a:pPr algn="ctr"/>
              <a:r>
                <a:rPr lang="it-IT" sz="1200" u="none">
                  <a:solidFill>
                    <a:srgbClr val="000000"/>
                  </a:solidFill>
                  <a:latin typeface="Lucida Sans" pitchFamily="34" charset="0"/>
                  <a:cs typeface="Arial" pitchFamily="34" charset="0"/>
                </a:rPr>
                <a:t>(entro 60 giorni)</a:t>
              </a:r>
            </a:p>
            <a:p>
              <a:pPr algn="ctr"/>
              <a:endParaRPr lang="it-IT" sz="700" b="1">
                <a:solidFill>
                  <a:srgbClr val="000000"/>
                </a:solidFill>
                <a:latin typeface="Lucida Sans" pitchFamily="34" charset="0"/>
                <a:cs typeface="Arial" pitchFamily="34" charset="0"/>
              </a:endParaRPr>
            </a:p>
            <a:p>
              <a:pPr algn="ctr"/>
              <a:r>
                <a:rPr lang="it-IT" sz="1200" u="none">
                  <a:solidFill>
                    <a:srgbClr val="000000"/>
                  </a:solidFill>
                  <a:latin typeface="Lucida Sans" pitchFamily="34" charset="0"/>
                  <a:cs typeface="Arial" pitchFamily="34" charset="0"/>
                </a:rPr>
                <a:t>Rilascio, su richiesta, di copia del verbale della visita tecnica</a:t>
              </a:r>
              <a:r>
                <a:rPr lang="it-IT" sz="1200">
                  <a:solidFill>
                    <a:srgbClr val="000000"/>
                  </a:solidFill>
                  <a:latin typeface="Lucida Sans" pitchFamily="34" charset="0"/>
                  <a:cs typeface="Arial" pitchFamily="34" charset="0"/>
                </a:rPr>
                <a:t> </a:t>
              </a:r>
            </a:p>
          </p:txBody>
        </p:sp>
        <p:sp>
          <p:nvSpPr>
            <p:cNvPr id="14351" name="Rectangle 7"/>
            <p:cNvSpPr>
              <a:spLocks noChangeArrowheads="1"/>
            </p:cNvSpPr>
            <p:nvPr/>
          </p:nvSpPr>
          <p:spPr bwMode="auto">
            <a:xfrm>
              <a:off x="3347716" y="3690565"/>
              <a:ext cx="5040312" cy="799269"/>
            </a:xfrm>
            <a:prstGeom prst="rect">
              <a:avLst/>
            </a:prstGeom>
            <a:solidFill>
              <a:schemeClr val="bg1"/>
            </a:solidFill>
            <a:ln w="9525">
              <a:solidFill>
                <a:schemeClr val="tx1"/>
              </a:solidFill>
              <a:miter lim="800000"/>
              <a:headEnd/>
              <a:tailEnd/>
            </a:ln>
          </p:spPr>
          <p:txBody>
            <a:bodyPr tIns="108000" bIns="108000">
              <a:spAutoFit/>
            </a:bodyPr>
            <a:lstStyle/>
            <a:p>
              <a:pPr algn="ctr"/>
              <a:r>
                <a:rPr lang="it-IT" sz="1200" b="1" u="none" dirty="0">
                  <a:solidFill>
                    <a:srgbClr val="FF0000"/>
                  </a:solidFill>
                  <a:latin typeface="Lucida Sans" pitchFamily="34" charset="0"/>
                  <a:cs typeface="Arial" pitchFamily="34" charset="0"/>
                </a:rPr>
                <a:t>La valutazione di conformità dei progetti ai criteri di sicurezza antincendio si dovrà ottenere</a:t>
              </a:r>
            </a:p>
            <a:p>
              <a:pPr algn="ctr"/>
              <a:r>
                <a:rPr lang="it-IT" sz="1200" b="1" u="none" dirty="0">
                  <a:solidFill>
                    <a:srgbClr val="FF0000"/>
                  </a:solidFill>
                  <a:latin typeface="Lucida Sans" pitchFamily="34" charset="0"/>
                  <a:cs typeface="Arial" pitchFamily="34" charset="0"/>
                </a:rPr>
                <a:t>entro 60 giorni</a:t>
              </a:r>
            </a:p>
          </p:txBody>
        </p:sp>
        <p:sp>
          <p:nvSpPr>
            <p:cNvPr id="14352" name="Rectangle 7"/>
            <p:cNvSpPr>
              <a:spLocks noChangeArrowheads="1"/>
            </p:cNvSpPr>
            <p:nvPr/>
          </p:nvSpPr>
          <p:spPr bwMode="auto">
            <a:xfrm>
              <a:off x="6228184" y="5589414"/>
              <a:ext cx="2160241" cy="1079524"/>
            </a:xfrm>
            <a:prstGeom prst="rect">
              <a:avLst/>
            </a:prstGeom>
            <a:noFill/>
            <a:ln w="12700">
              <a:solidFill>
                <a:srgbClr val="800000">
                  <a:alpha val="79999"/>
                </a:srgbClr>
              </a:solidFill>
              <a:miter lim="800000"/>
              <a:headEnd/>
              <a:tailEnd/>
            </a:ln>
          </p:spPr>
          <p:txBody>
            <a:bodyPr anchor="ctr"/>
            <a:lstStyle/>
            <a:p>
              <a:pPr algn="ctr"/>
              <a:r>
                <a:rPr lang="it-IT" sz="1200" b="1" u="none">
                  <a:solidFill>
                    <a:srgbClr val="000000"/>
                  </a:solidFill>
                  <a:latin typeface="Lucida Sans" pitchFamily="34" charset="0"/>
                  <a:cs typeface="Arial" pitchFamily="34" charset="0"/>
                </a:rPr>
                <a:t>Controllo con sopralluogo</a:t>
              </a:r>
            </a:p>
            <a:p>
              <a:pPr algn="ctr"/>
              <a:r>
                <a:rPr lang="it-IT" sz="1200" u="none">
                  <a:solidFill>
                    <a:srgbClr val="000000"/>
                  </a:solidFill>
                  <a:latin typeface="Lucida Sans" pitchFamily="34" charset="0"/>
                  <a:cs typeface="Arial" pitchFamily="34" charset="0"/>
                </a:rPr>
                <a:t>(entro 60 giorni)</a:t>
              </a:r>
            </a:p>
            <a:p>
              <a:pPr algn="ctr"/>
              <a:endParaRPr lang="it-IT" sz="700" u="none">
                <a:solidFill>
                  <a:srgbClr val="000000"/>
                </a:solidFill>
                <a:latin typeface="Lucida Sans" pitchFamily="34" charset="0"/>
                <a:cs typeface="Arial" pitchFamily="34" charset="0"/>
              </a:endParaRPr>
            </a:p>
            <a:p>
              <a:pPr algn="ctr"/>
              <a:r>
                <a:rPr lang="it-IT" sz="1200" u="none">
                  <a:solidFill>
                    <a:srgbClr val="000000"/>
                  </a:solidFill>
                  <a:latin typeface="Lucida Sans" pitchFamily="34" charset="0"/>
                  <a:cs typeface="Arial" pitchFamily="34" charset="0"/>
                </a:rPr>
                <a:t>Rilascio del Certificato di prevenzione incendi</a:t>
              </a:r>
              <a:endParaRPr lang="it-IT" sz="1200" u="none">
                <a:solidFill>
                  <a:srgbClr val="7E1E00"/>
                </a:solidFill>
                <a:latin typeface="Lucida Sans" pitchFamily="34" charset="0"/>
                <a:cs typeface="Arial" pitchFamily="34" charset="0"/>
              </a:endParaRPr>
            </a:p>
          </p:txBody>
        </p:sp>
        <p:sp>
          <p:nvSpPr>
            <p:cNvPr id="16" name="Rettangolo 15"/>
            <p:cNvSpPr/>
            <p:nvPr/>
          </p:nvSpPr>
          <p:spPr>
            <a:xfrm>
              <a:off x="342561" y="4724859"/>
              <a:ext cx="8064517" cy="416944"/>
            </a:xfrm>
            <a:prstGeom prst="rect">
              <a:avLst/>
            </a:prstGeom>
            <a:solidFill>
              <a:schemeClr val="bg1"/>
            </a:solidFill>
            <a:ln w="9525">
              <a:solidFill>
                <a:schemeClr val="tx1"/>
              </a:solidFill>
              <a:miter lim="800000"/>
              <a:headEnd/>
              <a:tailEnd/>
            </a:ln>
          </p:spPr>
          <p:txBody>
            <a:bodyPr tIns="108000" bIns="108000">
              <a:spAutoFit/>
            </a:bodyPr>
            <a:lstStyle/>
            <a:p>
              <a:pPr algn="ctr">
                <a:defRPr/>
              </a:pPr>
              <a:r>
                <a:rPr lang="it-IT" sz="1200" b="1" u="none" dirty="0">
                  <a:solidFill>
                    <a:srgbClr val="0033CC"/>
                  </a:solidFill>
                  <a:latin typeface="Lucida Sans" pitchFamily="34" charset="0"/>
                  <a:cs typeface="Arial" pitchFamily="34" charset="0"/>
                </a:rPr>
                <a:t>Avvio dell’attività tramite SCIA</a:t>
              </a:r>
            </a:p>
          </p:txBody>
        </p:sp>
        <p:sp>
          <p:nvSpPr>
            <p:cNvPr id="14354" name="Rettangolo 28"/>
            <p:cNvSpPr>
              <a:spLocks noChangeArrowheads="1"/>
            </p:cNvSpPr>
            <p:nvPr/>
          </p:nvSpPr>
          <p:spPr bwMode="auto">
            <a:xfrm>
              <a:off x="323528" y="3664901"/>
              <a:ext cx="2161035" cy="798666"/>
            </a:xfrm>
            <a:prstGeom prst="rect">
              <a:avLst/>
            </a:prstGeom>
            <a:solidFill>
              <a:schemeClr val="bg1"/>
            </a:solidFill>
            <a:ln w="9525">
              <a:solidFill>
                <a:schemeClr val="tx1"/>
              </a:solidFill>
              <a:miter lim="800000"/>
              <a:headEnd/>
              <a:tailEnd/>
            </a:ln>
          </p:spPr>
          <p:txBody>
            <a:bodyPr tIns="108000" bIns="108000">
              <a:spAutoFit/>
            </a:bodyPr>
            <a:lstStyle/>
            <a:p>
              <a:pPr algn="ctr"/>
              <a:r>
                <a:rPr lang="it-IT" sz="1200" b="1" u="none" dirty="0">
                  <a:solidFill>
                    <a:srgbClr val="FF0000"/>
                  </a:solidFill>
                  <a:latin typeface="Lucida Sans" pitchFamily="34" charset="0"/>
                  <a:cs typeface="Arial" pitchFamily="34" charset="0"/>
                </a:rPr>
                <a:t>Viene eliminato il parere di conformità sul progetto</a:t>
              </a:r>
              <a:endParaRPr lang="it-IT" sz="700" b="1" u="none" dirty="0">
                <a:solidFill>
                  <a:srgbClr val="FF0000"/>
                </a:solidFill>
                <a:latin typeface="Lucida Sans" pitchFamily="34" charset="0"/>
                <a:cs typeface="Arial" pitchFamily="34" charset="0"/>
              </a:endParaRPr>
            </a:p>
          </p:txBody>
        </p:sp>
      </p:grpSp>
      <p:sp>
        <p:nvSpPr>
          <p:cNvPr id="14341" name="CasellaDiTesto 10"/>
          <p:cNvSpPr txBox="1">
            <a:spLocks noChangeArrowheads="1"/>
          </p:cNvSpPr>
          <p:nvPr/>
        </p:nvSpPr>
        <p:spPr bwMode="auto">
          <a:xfrm>
            <a:off x="276225" y="673100"/>
            <a:ext cx="8064500" cy="503238"/>
          </a:xfrm>
          <a:prstGeom prst="rect">
            <a:avLst/>
          </a:prstGeom>
          <a:solidFill>
            <a:srgbClr val="333300">
              <a:alpha val="10196"/>
            </a:srgbClr>
          </a:solidFill>
          <a:ln w="9525">
            <a:solidFill>
              <a:srgbClr val="333300"/>
            </a:solidFill>
            <a:miter lim="800000"/>
            <a:headEnd/>
            <a:tailEnd/>
          </a:ln>
        </p:spPr>
        <p:txBody>
          <a:bodyPr anchor="ctr" anchorCtr="1"/>
          <a:lstStyle/>
          <a:p>
            <a:pPr algn="ctr"/>
            <a:r>
              <a:rPr lang="it-IT" sz="1200" u="none">
                <a:solidFill>
                  <a:srgbClr val="000000"/>
                </a:solidFill>
                <a:latin typeface="Lucida Sans" pitchFamily="34" charset="0"/>
                <a:cs typeface="Arial" pitchFamily="34" charset="0"/>
              </a:rPr>
              <a:t>Le attività sottoposte ai controlli di prevenzione incendi vengono distinte inq tre categorie per le quali è prevista </a:t>
            </a:r>
            <a:r>
              <a:rPr lang="it-IT" sz="1200" b="1" u="none">
                <a:solidFill>
                  <a:srgbClr val="000000"/>
                </a:solidFill>
                <a:latin typeface="Lucida Sans" pitchFamily="34" charset="0"/>
                <a:cs typeface="Arial" pitchFamily="34" charset="0"/>
              </a:rPr>
              <a:t>una disciplina differenziata in relazione al rischio</a:t>
            </a:r>
            <a:r>
              <a:rPr lang="it-IT" sz="1200" u="none">
                <a:solidFill>
                  <a:srgbClr val="000000"/>
                </a:solidFill>
                <a:latin typeface="Lucida Sans" pitchFamily="34" charset="0"/>
                <a:cs typeface="Arial" pitchFamily="34" charset="0"/>
              </a:rPr>
              <a:t>.</a:t>
            </a:r>
            <a:r>
              <a:rPr lang="it-IT" sz="1600" u="none">
                <a:solidFill>
                  <a:srgbClr val="000000"/>
                </a:solidFill>
                <a:latin typeface="Lucida Sans" pitchFamily="34" charset="0"/>
                <a:cs typeface="Arial" pitchFamily="34" charset="0"/>
              </a:rPr>
              <a:t> </a:t>
            </a:r>
          </a:p>
        </p:txBody>
      </p:sp>
      <p:sp>
        <p:nvSpPr>
          <p:cNvPr id="14342" name="Text Box 7"/>
          <p:cNvSpPr txBox="1">
            <a:spLocks noChangeArrowheads="1"/>
          </p:cNvSpPr>
          <p:nvPr/>
        </p:nvSpPr>
        <p:spPr bwMode="auto">
          <a:xfrm>
            <a:off x="276225" y="384175"/>
            <a:ext cx="2111375" cy="307975"/>
          </a:xfrm>
          <a:prstGeom prst="rect">
            <a:avLst/>
          </a:prstGeom>
          <a:solidFill>
            <a:srgbClr val="808080"/>
          </a:solidFill>
          <a:ln w="9525" algn="ctr">
            <a:noFill/>
            <a:miter lim="800000"/>
            <a:headEnd/>
            <a:tailEnd/>
          </a:ln>
        </p:spPr>
        <p:txBody>
          <a:bodyPr>
            <a:spAutoFit/>
          </a:bodyPr>
          <a:lstStyle/>
          <a:p>
            <a:pPr>
              <a:spcBef>
                <a:spcPct val="50000"/>
              </a:spcBef>
            </a:pPr>
            <a:r>
              <a:rPr lang="it-IT" sz="1400" b="1" u="none">
                <a:solidFill>
                  <a:srgbClr val="FFFFFF"/>
                </a:solidFill>
                <a:latin typeface="Lucida Sans" pitchFamily="34" charset="0"/>
                <a:cs typeface="Arial" pitchFamily="34" charset="0"/>
              </a:rPr>
              <a:t>La novità</a:t>
            </a:r>
          </a:p>
        </p:txBody>
      </p:sp>
    </p:spTree>
  </p:cSld>
  <p:clrMapOvr>
    <a:masterClrMapping/>
  </p:clrMapOvr>
  <p:transition>
    <p:wedg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D8ACA83F-460C-40DE-9FBC-F227A37DF2EA}"/>
              </a:ext>
            </a:extLst>
          </p:cNvPr>
          <p:cNvPicPr>
            <a:picLocks noChangeAspect="1"/>
          </p:cNvPicPr>
          <p:nvPr/>
        </p:nvPicPr>
        <p:blipFill>
          <a:blip r:embed="rId3"/>
          <a:stretch>
            <a:fillRect/>
          </a:stretch>
        </p:blipFill>
        <p:spPr>
          <a:xfrm>
            <a:off x="404212" y="896400"/>
            <a:ext cx="8335576" cy="5065200"/>
          </a:xfrm>
          <a:prstGeom prst="rect">
            <a:avLst/>
          </a:prstGeom>
        </p:spPr>
      </p:pic>
    </p:spTree>
    <p:extLst>
      <p:ext uri="{BB962C8B-B14F-4D97-AF65-F5344CB8AC3E}">
        <p14:creationId xmlns:p14="http://schemas.microsoft.com/office/powerpoint/2010/main" val="2391479450"/>
      </p:ext>
    </p:extLst>
  </p:cSld>
  <p:clrMapOvr>
    <a:masterClrMapping/>
  </p:clrMapOvr>
  <p:transition>
    <p:wedg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76709E8B-61F8-4905-94ED-2E9E30B72B18}"/>
              </a:ext>
            </a:extLst>
          </p:cNvPr>
          <p:cNvPicPr>
            <a:picLocks noChangeAspect="1"/>
          </p:cNvPicPr>
          <p:nvPr/>
        </p:nvPicPr>
        <p:blipFill>
          <a:blip r:embed="rId3"/>
          <a:stretch>
            <a:fillRect/>
          </a:stretch>
        </p:blipFill>
        <p:spPr>
          <a:xfrm>
            <a:off x="123825" y="796911"/>
            <a:ext cx="8896350" cy="5514975"/>
          </a:xfrm>
          <a:prstGeom prst="rect">
            <a:avLst/>
          </a:prstGeom>
        </p:spPr>
      </p:pic>
    </p:spTree>
    <p:extLst>
      <p:ext uri="{BB962C8B-B14F-4D97-AF65-F5344CB8AC3E}">
        <p14:creationId xmlns:p14="http://schemas.microsoft.com/office/powerpoint/2010/main" val="912871103"/>
      </p:ext>
    </p:extLst>
  </p:cSld>
  <p:clrMapOvr>
    <a:masterClrMapping/>
  </p:clrMapOvr>
  <p:transition>
    <p:wedg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85E8796D-ED5F-44C3-88BE-EAA41FB209D4}"/>
              </a:ext>
            </a:extLst>
          </p:cNvPr>
          <p:cNvPicPr>
            <a:picLocks noChangeAspect="1"/>
          </p:cNvPicPr>
          <p:nvPr/>
        </p:nvPicPr>
        <p:blipFill>
          <a:blip r:embed="rId3"/>
          <a:stretch>
            <a:fillRect/>
          </a:stretch>
        </p:blipFill>
        <p:spPr>
          <a:xfrm>
            <a:off x="109537" y="908720"/>
            <a:ext cx="8924925" cy="5457825"/>
          </a:xfrm>
          <a:prstGeom prst="rect">
            <a:avLst/>
          </a:prstGeom>
        </p:spPr>
      </p:pic>
    </p:spTree>
    <p:extLst>
      <p:ext uri="{BB962C8B-B14F-4D97-AF65-F5344CB8AC3E}">
        <p14:creationId xmlns:p14="http://schemas.microsoft.com/office/powerpoint/2010/main" val="2067897524"/>
      </p:ext>
    </p:extLst>
  </p:cSld>
  <p:clrMapOvr>
    <a:masterClrMapping/>
  </p:clrMapOvr>
  <p:transition>
    <p:wedg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90801A42-4289-43DC-A0C0-EC16183D53B9}"/>
              </a:ext>
            </a:extLst>
          </p:cNvPr>
          <p:cNvPicPr>
            <a:picLocks noChangeAspect="1"/>
          </p:cNvPicPr>
          <p:nvPr/>
        </p:nvPicPr>
        <p:blipFill>
          <a:blip r:embed="rId3"/>
          <a:stretch>
            <a:fillRect/>
          </a:stretch>
        </p:blipFill>
        <p:spPr>
          <a:xfrm>
            <a:off x="133350" y="836712"/>
            <a:ext cx="8877300" cy="5514975"/>
          </a:xfrm>
          <a:prstGeom prst="rect">
            <a:avLst/>
          </a:prstGeom>
        </p:spPr>
      </p:pic>
    </p:spTree>
    <p:extLst>
      <p:ext uri="{BB962C8B-B14F-4D97-AF65-F5344CB8AC3E}">
        <p14:creationId xmlns:p14="http://schemas.microsoft.com/office/powerpoint/2010/main" val="2645461437"/>
      </p:ext>
    </p:extLst>
  </p:cSld>
  <p:clrMapOvr>
    <a:masterClrMapping/>
  </p:clrMapOvr>
  <p:transition>
    <p:wedg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D7753FE7-6EE8-4A5B-B472-135EA21C0AEC}"/>
              </a:ext>
            </a:extLst>
          </p:cNvPr>
          <p:cNvPicPr>
            <a:picLocks noChangeAspect="1"/>
          </p:cNvPicPr>
          <p:nvPr/>
        </p:nvPicPr>
        <p:blipFill>
          <a:blip r:embed="rId3"/>
          <a:stretch>
            <a:fillRect/>
          </a:stretch>
        </p:blipFill>
        <p:spPr>
          <a:xfrm>
            <a:off x="357187" y="692696"/>
            <a:ext cx="8429625" cy="5848350"/>
          </a:xfrm>
          <a:prstGeom prst="rect">
            <a:avLst/>
          </a:prstGeom>
        </p:spPr>
      </p:pic>
    </p:spTree>
    <p:extLst>
      <p:ext uri="{BB962C8B-B14F-4D97-AF65-F5344CB8AC3E}">
        <p14:creationId xmlns:p14="http://schemas.microsoft.com/office/powerpoint/2010/main" val="1531134758"/>
      </p:ext>
    </p:extLst>
  </p:cSld>
  <p:clrMapOvr>
    <a:masterClrMapping/>
  </p:clrMapOvr>
  <p:transition>
    <p:wedg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B48F2CCA-8486-4376-A800-F9F107A0ADAC}"/>
              </a:ext>
            </a:extLst>
          </p:cNvPr>
          <p:cNvPicPr>
            <a:picLocks noChangeAspect="1"/>
          </p:cNvPicPr>
          <p:nvPr/>
        </p:nvPicPr>
        <p:blipFill>
          <a:blip r:embed="rId3"/>
          <a:stretch>
            <a:fillRect/>
          </a:stretch>
        </p:blipFill>
        <p:spPr>
          <a:xfrm>
            <a:off x="611560" y="642174"/>
            <a:ext cx="8241927" cy="6215825"/>
          </a:xfrm>
          <a:prstGeom prst="rect">
            <a:avLst/>
          </a:prstGeom>
        </p:spPr>
      </p:pic>
    </p:spTree>
    <p:extLst>
      <p:ext uri="{BB962C8B-B14F-4D97-AF65-F5344CB8AC3E}">
        <p14:creationId xmlns:p14="http://schemas.microsoft.com/office/powerpoint/2010/main" val="1541116068"/>
      </p:ext>
    </p:extLst>
  </p:cSld>
  <p:clrMapOvr>
    <a:masterClrMapping/>
  </p:clrMapOvr>
  <p:transition>
    <p:wedg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D65712A7-AEB6-4B8C-AA38-1A78D3B7AC0A}"/>
              </a:ext>
            </a:extLst>
          </p:cNvPr>
          <p:cNvPicPr>
            <a:picLocks noChangeAspect="1"/>
          </p:cNvPicPr>
          <p:nvPr/>
        </p:nvPicPr>
        <p:blipFill>
          <a:blip r:embed="rId3"/>
          <a:stretch>
            <a:fillRect/>
          </a:stretch>
        </p:blipFill>
        <p:spPr>
          <a:xfrm>
            <a:off x="304800" y="767082"/>
            <a:ext cx="8534400" cy="5905500"/>
          </a:xfrm>
          <a:prstGeom prst="rect">
            <a:avLst/>
          </a:prstGeom>
        </p:spPr>
      </p:pic>
    </p:spTree>
    <p:extLst>
      <p:ext uri="{BB962C8B-B14F-4D97-AF65-F5344CB8AC3E}">
        <p14:creationId xmlns:p14="http://schemas.microsoft.com/office/powerpoint/2010/main" val="2943495121"/>
      </p:ext>
    </p:extLst>
  </p:cSld>
  <p:clrMapOvr>
    <a:masterClrMapping/>
  </p:clrMapOvr>
  <p:transition>
    <p:wedg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89393015-1B48-49BB-BDAB-EC4FC96EEDC9}"/>
              </a:ext>
            </a:extLst>
          </p:cNvPr>
          <p:cNvPicPr>
            <a:picLocks noChangeAspect="1"/>
          </p:cNvPicPr>
          <p:nvPr/>
        </p:nvPicPr>
        <p:blipFill>
          <a:blip r:embed="rId3"/>
          <a:stretch>
            <a:fillRect/>
          </a:stretch>
        </p:blipFill>
        <p:spPr>
          <a:xfrm>
            <a:off x="1119712" y="382733"/>
            <a:ext cx="6904576" cy="6092534"/>
          </a:xfrm>
          <a:prstGeom prst="rect">
            <a:avLst/>
          </a:prstGeom>
        </p:spPr>
      </p:pic>
    </p:spTree>
    <p:extLst>
      <p:ext uri="{BB962C8B-B14F-4D97-AF65-F5344CB8AC3E}">
        <p14:creationId xmlns:p14="http://schemas.microsoft.com/office/powerpoint/2010/main" val="3295206657"/>
      </p:ext>
    </p:extLst>
  </p:cSld>
  <p:clrMapOvr>
    <a:masterClrMapping/>
  </p:clrMapOvr>
  <p:transition>
    <p:wedg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1E745B98-9CF6-47C7-88D8-1BB0C5F41C39}"/>
              </a:ext>
            </a:extLst>
          </p:cNvPr>
          <p:cNvPicPr>
            <a:picLocks noChangeAspect="1"/>
          </p:cNvPicPr>
          <p:nvPr/>
        </p:nvPicPr>
        <p:blipFill>
          <a:blip r:embed="rId3"/>
          <a:stretch>
            <a:fillRect/>
          </a:stretch>
        </p:blipFill>
        <p:spPr>
          <a:xfrm>
            <a:off x="611560" y="620688"/>
            <a:ext cx="8143875" cy="6057900"/>
          </a:xfrm>
          <a:prstGeom prst="rect">
            <a:avLst/>
          </a:prstGeom>
        </p:spPr>
      </p:pic>
    </p:spTree>
    <p:extLst>
      <p:ext uri="{BB962C8B-B14F-4D97-AF65-F5344CB8AC3E}">
        <p14:creationId xmlns:p14="http://schemas.microsoft.com/office/powerpoint/2010/main" val="1998326542"/>
      </p:ext>
    </p:extLst>
  </p:cSld>
  <p:clrMapOvr>
    <a:masterClrMapping/>
  </p:clrMapOvr>
  <p:transition>
    <p:wedg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75C4FB-9971-4D81-9EE0-25AED934D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576" cy="767082"/>
          </a:xfrm>
          <a:prstGeom prst="rect">
            <a:avLst/>
          </a:prstGeom>
        </p:spPr>
      </p:pic>
      <p:pic>
        <p:nvPicPr>
          <p:cNvPr id="2" name="Immagine 1">
            <a:extLst>
              <a:ext uri="{FF2B5EF4-FFF2-40B4-BE49-F238E27FC236}">
                <a16:creationId xmlns:a16="http://schemas.microsoft.com/office/drawing/2014/main" id="{EBFDBA69-525A-415C-9935-D7F06A38DAD9}"/>
              </a:ext>
            </a:extLst>
          </p:cNvPr>
          <p:cNvPicPr>
            <a:picLocks noChangeAspect="1"/>
          </p:cNvPicPr>
          <p:nvPr/>
        </p:nvPicPr>
        <p:blipFill>
          <a:blip r:embed="rId3"/>
          <a:stretch>
            <a:fillRect/>
          </a:stretch>
        </p:blipFill>
        <p:spPr>
          <a:xfrm>
            <a:off x="377788" y="767082"/>
            <a:ext cx="8156701" cy="5619067"/>
          </a:xfrm>
          <a:prstGeom prst="rect">
            <a:avLst/>
          </a:prstGeom>
        </p:spPr>
      </p:pic>
    </p:spTree>
    <p:extLst>
      <p:ext uri="{BB962C8B-B14F-4D97-AF65-F5344CB8AC3E}">
        <p14:creationId xmlns:p14="http://schemas.microsoft.com/office/powerpoint/2010/main" val="2219723049"/>
      </p:ext>
    </p:extLst>
  </p:cSld>
  <p:clrMapOvr>
    <a:masterClrMapping/>
  </p:clrMapOvr>
  <p:transition>
    <p:wedge/>
  </p:transition>
</p:sld>
</file>

<file path=ppt/theme/theme1.xml><?xml version="1.0" encoding="utf-8"?>
<a:theme xmlns:a="http://schemas.openxmlformats.org/drawingml/2006/main" name="Tema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1604</TotalTime>
  <Words>4440</Words>
  <Application>Microsoft Office PowerPoint</Application>
  <PresentationFormat>Presentazione su schermo (4:3)</PresentationFormat>
  <Paragraphs>648</Paragraphs>
  <Slides>223</Slides>
  <Notes>29</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223</vt:i4>
      </vt:variant>
    </vt:vector>
  </HeadingPairs>
  <TitlesOfParts>
    <vt:vector size="240" baseType="lpstr">
      <vt:lpstr>Batang</vt:lpstr>
      <vt:lpstr>SimSun</vt:lpstr>
      <vt:lpstr>Arial</vt:lpstr>
      <vt:lpstr>Bodoni MT</vt:lpstr>
      <vt:lpstr>Bodoni MT Black</vt:lpstr>
      <vt:lpstr>Calibri</vt:lpstr>
      <vt:lpstr>Cambria</vt:lpstr>
      <vt:lpstr>Comic Sans MS</vt:lpstr>
      <vt:lpstr>DejaVu Sans</vt:lpstr>
      <vt:lpstr>Lucida Sans</vt:lpstr>
      <vt:lpstr>StarSymbol</vt:lpstr>
      <vt:lpstr>Swis721 Cn BT</vt:lpstr>
      <vt:lpstr>Tahoma</vt:lpstr>
      <vt:lpstr>Times New Roman</vt:lpstr>
      <vt:lpstr>Wingdings</vt:lpstr>
      <vt:lpstr>Wingdings 2</vt:lpstr>
      <vt:lpstr>Tema2</vt:lpstr>
      <vt:lpstr>Corso </vt:lpstr>
      <vt:lpstr>Attività soggette ai controlli dei Vigili del Fuoco in ordine alla prevenzione incendi</vt:lpstr>
      <vt:lpstr>Presentazione standard di PowerPoint</vt:lpstr>
      <vt:lpstr>Elenco delle attività soggette alle visite e ai controlli di prevenzione incendi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Definizioni </vt:lpstr>
      <vt:lpstr>Sottoclassificazione </vt:lpstr>
      <vt:lpstr>Presentazione standard di PowerPoint</vt:lpstr>
      <vt:lpstr>Modulistica Standardizzata P.I.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Asseverazione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Attestazione di rinnovo periodico di conformità antincendio</vt:lpstr>
      <vt:lpstr>Presentazione standard di PowerPoint</vt:lpstr>
      <vt:lpstr>nuove attività  categorie  A</vt:lpstr>
      <vt:lpstr>nuove attività  categorie  A con deroghe solo per attività con norme antincendio </vt:lpstr>
      <vt:lpstr>nuove attività  o modifiche con aggravio di rischio categorie B e C</vt:lpstr>
      <vt:lpstr>modifiche senza aggravio di rischio per le categorie B e C</vt:lpstr>
      <vt:lpstr>attività esistenti  in possesso di Certificato di Prevenzione Incendi o Verbale di Visita Tecnica di Prevenzione Incendi </vt:lpstr>
      <vt:lpstr>attività esistenti  in possesso di Certificato di Prevenzione Incendi o Verbale di Visita Tecnica di Prevenzione Incendi  in caso di “successione” nella responsabilità</vt:lpstr>
      <vt:lpstr>attività specifiche  depositi GPL fino a 5 mc  non a servizio di attività soggette  (uso domestico)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procedimenti di prevenzione incendi alla luce dei recenti interventi legislativi</dc:title>
  <dc:creator>Utente</dc:creator>
  <cp:lastModifiedBy>Luciano Buonpane</cp:lastModifiedBy>
  <cp:revision>198</cp:revision>
  <dcterms:created xsi:type="dcterms:W3CDTF">2010-10-18T17:09:32Z</dcterms:created>
  <dcterms:modified xsi:type="dcterms:W3CDTF">2018-04-12T12:16:00Z</dcterms:modified>
</cp:coreProperties>
</file>